
<file path=[Content_Types].xml><?xml version="1.0" encoding="utf-8"?>
<Types xmlns="http://schemas.openxmlformats.org/package/2006/content-types">
  <Default Extension="2c8e03e52d1bcc166c0fb439c136ba48" ContentType="image/gif"/>
  <Default Extension="bin" ContentType="application/vnd.openxmlformats-officedocument.oleObject"/>
  <Default Extension="ekT4ECx_yoF6Pz1LqEVcYQHaJ4" ContentType="image/jpeg"/>
  <Default Extension="emf" ContentType="image/x-emf"/>
  <Default Extension="gif" ContentType="image/gif"/>
  <Default Extension="jpeg" ContentType="image/jpeg"/>
  <Default Extension="m7fIWr96qq-Wi_ssKuOQdAAAAA"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1146" r:id="rId3"/>
    <p:sldId id="1144" r:id="rId4"/>
    <p:sldId id="1145" r:id="rId5"/>
    <p:sldId id="1148" r:id="rId6"/>
    <p:sldId id="1149" r:id="rId7"/>
    <p:sldId id="1150" r:id="rId8"/>
    <p:sldId id="1152" r:id="rId9"/>
    <p:sldId id="1153" r:id="rId10"/>
    <p:sldId id="1154" r:id="rId11"/>
    <p:sldId id="1155" r:id="rId12"/>
    <p:sldId id="1156" r:id="rId13"/>
    <p:sldId id="1157" r:id="rId14"/>
    <p:sldId id="1158" r:id="rId15"/>
    <p:sldId id="1159" r:id="rId16"/>
    <p:sldId id="1160" r:id="rId17"/>
    <p:sldId id="1161" r:id="rId18"/>
    <p:sldId id="1162" r:id="rId19"/>
    <p:sldId id="1163" r:id="rId20"/>
    <p:sldId id="1164" r:id="rId21"/>
    <p:sldId id="1180" r:id="rId22"/>
    <p:sldId id="1165" r:id="rId23"/>
    <p:sldId id="1166" r:id="rId24"/>
    <p:sldId id="1168" r:id="rId25"/>
    <p:sldId id="1167" r:id="rId26"/>
    <p:sldId id="1169" r:id="rId27"/>
    <p:sldId id="1170" r:id="rId28"/>
    <p:sldId id="1172" r:id="rId29"/>
    <p:sldId id="1171" r:id="rId30"/>
    <p:sldId id="1173" r:id="rId31"/>
    <p:sldId id="1174" r:id="rId32"/>
    <p:sldId id="1175" r:id="rId33"/>
    <p:sldId id="1176" r:id="rId34"/>
    <p:sldId id="1177" r:id="rId35"/>
    <p:sldId id="1178" r:id="rId36"/>
    <p:sldId id="1179" r:id="rId37"/>
    <p:sldId id="333" r:id="rId38"/>
    <p:sldId id="292" r:id="rId39"/>
    <p:sldId id="288" r:id="rId40"/>
    <p:sldId id="294" r:id="rId41"/>
    <p:sldId id="293" r:id="rId42"/>
    <p:sldId id="833" r:id="rId43"/>
    <p:sldId id="835" r:id="rId44"/>
    <p:sldId id="295" r:id="rId45"/>
    <p:sldId id="838" r:id="rId46"/>
    <p:sldId id="296" r:id="rId47"/>
    <p:sldId id="298" r:id="rId48"/>
    <p:sldId id="299" r:id="rId49"/>
    <p:sldId id="301" r:id="rId50"/>
    <p:sldId id="876" r:id="rId51"/>
    <p:sldId id="872" r:id="rId52"/>
    <p:sldId id="873" r:id="rId53"/>
    <p:sldId id="860" r:id="rId54"/>
    <p:sldId id="861" r:id="rId55"/>
    <p:sldId id="787" r:id="rId56"/>
    <p:sldId id="882" r:id="rId57"/>
    <p:sldId id="883" r:id="rId58"/>
    <p:sldId id="885" r:id="rId59"/>
    <p:sldId id="886" r:id="rId60"/>
    <p:sldId id="888" r:id="rId61"/>
    <p:sldId id="889" r:id="rId62"/>
    <p:sldId id="901" r:id="rId63"/>
    <p:sldId id="1116" r:id="rId6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猛 王" initials="猛" lastIdx="1" clrIdx="0">
    <p:extLst>
      <p:ext uri="{19B8F6BF-5375-455C-9EA6-DF929625EA0E}">
        <p15:presenceInfo xmlns:p15="http://schemas.microsoft.com/office/powerpoint/2012/main" userId="0d81975924bbeedc" providerId="Windows Live"/>
      </p:ext>
    </p:extLst>
  </p:cmAuthor>
  <p:cmAuthor id="2" name="Zhang Xiaoyue" initials="ZX" lastIdx="2" clrIdx="1">
    <p:extLst>
      <p:ext uri="{19B8F6BF-5375-455C-9EA6-DF929625EA0E}">
        <p15:presenceInfo xmlns:p15="http://schemas.microsoft.com/office/powerpoint/2012/main" userId="ab1c86b30b2b08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2433F8"/>
    <a:srgbClr val="E9EDF4"/>
    <a:srgbClr val="FFFF99"/>
    <a:srgbClr val="408049"/>
    <a:srgbClr val="2E923C"/>
    <a:srgbClr val="66CCFF"/>
    <a:srgbClr val="FB15D5"/>
    <a:srgbClr val="E927DB"/>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0" autoAdjust="0"/>
    <p:restoredTop sz="94227" autoAdjust="0"/>
  </p:normalViewPr>
  <p:slideViewPr>
    <p:cSldViewPr>
      <p:cViewPr varScale="1">
        <p:scale>
          <a:sx n="110" d="100"/>
          <a:sy n="110" d="100"/>
        </p:scale>
        <p:origin x="1902" y="102"/>
      </p:cViewPr>
      <p:guideLst>
        <p:guide orient="horz" pos="2160"/>
        <p:guide pos="2880"/>
      </p:guideLst>
    </p:cSldViewPr>
  </p:slideViewPr>
  <p:outlineViewPr>
    <p:cViewPr>
      <p:scale>
        <a:sx n="33" d="100"/>
        <a:sy n="33" d="100"/>
      </p:scale>
      <p:origin x="0" y="570"/>
    </p:cViewPr>
  </p:outlin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wmf"/><Relationship Id="rId7" Type="http://schemas.openxmlformats.org/officeDocument/2006/relationships/image" Target="../media/image12.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 Id="rId9"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image" Target="../media/image87.png"/><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image" Target="../media/image117.png"/><Relationship Id="rId1" Type="http://schemas.openxmlformats.org/officeDocument/2006/relationships/image" Target="../media/image116.png"/><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2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29.wmf"/><Relationship Id="rId4" Type="http://schemas.openxmlformats.org/officeDocument/2006/relationships/image" Target="../media/image13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image" Target="../media/image14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image" Target="../media/image152.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image" Target="../media/image159.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image" Target="../media/image164.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168.emf"/><Relationship Id="rId1" Type="http://schemas.openxmlformats.org/officeDocument/2006/relationships/image" Target="../media/image16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6634D4-6826-4280-8DB9-19D143CADB2E}" type="datetimeFigureOut">
              <a:rPr lang="zh-CN" altLang="en-US" smtClean="0"/>
              <a:pPr/>
              <a:t>2020/12/06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61C9F4-D0A3-417B-B817-AAD999A50B0B}" type="slidenum">
              <a:rPr lang="zh-CN" altLang="en-US" smtClean="0"/>
              <a:pPr/>
              <a:t>‹#›</a:t>
            </a:fld>
            <a:endParaRPr lang="zh-CN" altLang="en-US"/>
          </a:p>
        </p:txBody>
      </p:sp>
    </p:spTree>
    <p:extLst>
      <p:ext uri="{BB962C8B-B14F-4D97-AF65-F5344CB8AC3E}">
        <p14:creationId xmlns:p14="http://schemas.microsoft.com/office/powerpoint/2010/main" val="2745081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pitchFamily="2" charset="-122"/>
              </a:defRPr>
            </a:lvl1pPr>
          </a:lstStyle>
          <a:p>
            <a:pPr>
              <a:defRPr/>
            </a:pPr>
            <a:fld id="{2D2B385D-30C0-42A3-A406-FDA826925B69}" type="datetimeFigureOut">
              <a:rPr lang="zh-CN" altLang="en-US"/>
              <a:pPr>
                <a:defRPr/>
              </a:pPr>
              <a:t>2020/12/06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C994A22-7990-4147-B722-23103CA33D18}" type="slidenum">
              <a:rPr lang="zh-CN" altLang="en-US"/>
              <a:pPr>
                <a:defRPr/>
              </a:pPr>
              <a:t>‹#›</a:t>
            </a:fld>
            <a:endParaRPr lang="zh-CN" altLang="en-US"/>
          </a:p>
        </p:txBody>
      </p:sp>
    </p:spTree>
    <p:extLst>
      <p:ext uri="{BB962C8B-B14F-4D97-AF65-F5344CB8AC3E}">
        <p14:creationId xmlns:p14="http://schemas.microsoft.com/office/powerpoint/2010/main" val="22370245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p:spPr>
      </p:sp>
      <p:sp>
        <p:nvSpPr>
          <p:cNvPr id="440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44036" name="灯片编号占位符 3"/>
          <p:cNvSpPr>
            <a:spLocks noGrp="1"/>
          </p:cNvSpPr>
          <p:nvPr>
            <p:ph type="sldNum" sz="quarter" idx="5"/>
          </p:nvPr>
        </p:nvSpPr>
        <p:spPr bwMode="auto">
          <a:noFill/>
          <a:ln>
            <a:miter lim="800000"/>
            <a:headEnd/>
            <a:tailEnd/>
          </a:ln>
        </p:spPr>
        <p:txBody>
          <a:bodyPr/>
          <a:lstStyle/>
          <a:p>
            <a:fld id="{762903DF-7627-4477-BEC9-58DD6FA03911}" type="slidenum">
              <a:rPr lang="zh-CN" altLang="en-US"/>
              <a:pPr/>
              <a:t>1</a:t>
            </a:fld>
            <a:endParaRPr lang="en-US" altLang="zh-CN"/>
          </a:p>
        </p:txBody>
      </p:sp>
    </p:spTree>
    <p:extLst>
      <p:ext uri="{BB962C8B-B14F-4D97-AF65-F5344CB8AC3E}">
        <p14:creationId xmlns:p14="http://schemas.microsoft.com/office/powerpoint/2010/main" val="404806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p:spPr>
      </p:sp>
      <p:sp>
        <p:nvSpPr>
          <p:cNvPr id="440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44036" name="灯片编号占位符 3"/>
          <p:cNvSpPr>
            <a:spLocks noGrp="1"/>
          </p:cNvSpPr>
          <p:nvPr>
            <p:ph type="sldNum" sz="quarter" idx="5"/>
          </p:nvPr>
        </p:nvSpPr>
        <p:spPr bwMode="auto">
          <a:noFill/>
          <a:ln>
            <a:miter lim="800000"/>
            <a:headEnd/>
            <a:tailEnd/>
          </a:ln>
        </p:spPr>
        <p:txBody>
          <a:bodyPr/>
          <a:lstStyle/>
          <a:p>
            <a:fld id="{762903DF-7627-4477-BEC9-58DD6FA03911}" type="slidenum">
              <a:rPr lang="zh-CN" altLang="en-US"/>
              <a:pPr/>
              <a:t>2</a:t>
            </a:fld>
            <a:endParaRPr lang="en-US" altLang="zh-CN"/>
          </a:p>
        </p:txBody>
      </p:sp>
    </p:spTree>
    <p:extLst>
      <p:ext uri="{BB962C8B-B14F-4D97-AF65-F5344CB8AC3E}">
        <p14:creationId xmlns:p14="http://schemas.microsoft.com/office/powerpoint/2010/main" val="231063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p:spPr>
      </p:sp>
      <p:sp>
        <p:nvSpPr>
          <p:cNvPr id="440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44036" name="灯片编号占位符 3"/>
          <p:cNvSpPr>
            <a:spLocks noGrp="1"/>
          </p:cNvSpPr>
          <p:nvPr>
            <p:ph type="sldNum" sz="quarter" idx="5"/>
          </p:nvPr>
        </p:nvSpPr>
        <p:spPr bwMode="auto">
          <a:noFill/>
          <a:ln>
            <a:miter lim="800000"/>
            <a:headEnd/>
            <a:tailEnd/>
          </a:ln>
        </p:spPr>
        <p:txBody>
          <a:bodyPr/>
          <a:lstStyle/>
          <a:p>
            <a:fld id="{762903DF-7627-4477-BEC9-58DD6FA03911}" type="slidenum">
              <a:rPr lang="zh-CN" altLang="en-US"/>
              <a:pPr/>
              <a:t>22</a:t>
            </a:fld>
            <a:endParaRPr lang="en-US" altLang="zh-CN"/>
          </a:p>
        </p:txBody>
      </p:sp>
    </p:spTree>
    <p:extLst>
      <p:ext uri="{BB962C8B-B14F-4D97-AF65-F5344CB8AC3E}">
        <p14:creationId xmlns:p14="http://schemas.microsoft.com/office/powerpoint/2010/main" val="247896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83BCCED-2161-4E27-ADBF-85DB17EF559D}"/>
              </a:ext>
            </a:extLst>
          </p:cNvPr>
          <p:cNvSpPr>
            <a:spLocks noGrp="1" noChangeArrowheads="1"/>
          </p:cNvSpPr>
          <p:nvPr>
            <p:ph type="sldNum" sz="quarter" idx="5"/>
          </p:nvPr>
        </p:nvSpPr>
        <p:spPr>
          <a:ln/>
        </p:spPr>
        <p:txBody>
          <a:bodyPr/>
          <a:lstStyle/>
          <a:p>
            <a:fld id="{04282AEF-048F-4C4F-93F6-CEE7E63098AB}" type="slidenum">
              <a:rPr lang="en-US" altLang="zh-CN"/>
              <a:pPr/>
              <a:t>37</a:t>
            </a:fld>
            <a:endParaRPr lang="en-US" altLang="zh-CN"/>
          </a:p>
        </p:txBody>
      </p:sp>
      <p:sp>
        <p:nvSpPr>
          <p:cNvPr id="241666" name="Rectangle 2">
            <a:extLst>
              <a:ext uri="{FF2B5EF4-FFF2-40B4-BE49-F238E27FC236}">
                <a16:creationId xmlns:a16="http://schemas.microsoft.com/office/drawing/2014/main" id="{7FD8C03A-6304-44FA-B720-7436DE1B4BE9}"/>
              </a:ext>
            </a:extLst>
          </p:cNvPr>
          <p:cNvSpPr>
            <a:spLocks noGrp="1" noRot="1" noChangeAspect="1" noChangeArrowheads="1" noTextEdit="1"/>
          </p:cNvSpPr>
          <p:nvPr>
            <p:ph type="sldImg"/>
          </p:nvPr>
        </p:nvSpPr>
        <p:spPr>
          <a:ln/>
        </p:spPr>
      </p:sp>
      <p:sp>
        <p:nvSpPr>
          <p:cNvPr id="241667" name="Rectangle 3">
            <a:extLst>
              <a:ext uri="{FF2B5EF4-FFF2-40B4-BE49-F238E27FC236}">
                <a16:creationId xmlns:a16="http://schemas.microsoft.com/office/drawing/2014/main" id="{E343FD95-3035-4074-9303-37BCDA06E4D7}"/>
              </a:ext>
            </a:extLst>
          </p:cNvPr>
          <p:cNvSpPr>
            <a:spLocks noGrp="1" noChangeArrowheads="1"/>
          </p:cNvSpPr>
          <p:nvPr>
            <p:ph type="body" idx="1"/>
          </p:nvPr>
        </p:nvSpPr>
        <p:spPr>
          <a:xfrm>
            <a:off x="914400" y="4343400"/>
            <a:ext cx="5029200" cy="4114800"/>
          </a:xfrm>
        </p:spPr>
        <p:txBody>
          <a:bodyPr/>
          <a:lstStyle/>
          <a:p>
            <a:pPr>
              <a:buFontTx/>
              <a:buChar char="•"/>
            </a:pPr>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9D78E59B-D284-4E90-A58A-B2929A70921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95861A5-5611-4B40-83C1-01F1723B637A}" type="slidenum">
              <a:rPr lang="en-US" altLang="zh-CN" sz="1200">
                <a:latin typeface="Arial Narrow" panose="020B0606020202030204" pitchFamily="34" charset="0"/>
              </a:rPr>
              <a:pPr/>
              <a:t>59</a:t>
            </a:fld>
            <a:endParaRPr lang="en-US" altLang="zh-CN" sz="1200">
              <a:latin typeface="Arial Narrow" panose="020B0606020202030204" pitchFamily="34" charset="0"/>
            </a:endParaRPr>
          </a:p>
        </p:txBody>
      </p:sp>
      <p:sp>
        <p:nvSpPr>
          <p:cNvPr id="91139" name="Rectangle 2">
            <a:extLst>
              <a:ext uri="{FF2B5EF4-FFF2-40B4-BE49-F238E27FC236}">
                <a16:creationId xmlns:a16="http://schemas.microsoft.com/office/drawing/2014/main" id="{0D56835F-4A09-4B45-BEC5-9261034CC5B0}"/>
              </a:ext>
            </a:extLst>
          </p:cNvPr>
          <p:cNvSpPr>
            <a:spLocks noChangeArrowheads="1" noTextEdit="1"/>
          </p:cNvSpPr>
          <p:nvPr>
            <p:ph type="sldImg"/>
          </p:nvPr>
        </p:nvSpPr>
        <p:spPr>
          <a:solidFill>
            <a:srgbClr val="FFFFFF"/>
          </a:solidFill>
          <a:ln/>
        </p:spPr>
      </p:sp>
      <p:sp>
        <p:nvSpPr>
          <p:cNvPr id="91140" name="Rectangle 3">
            <a:extLst>
              <a:ext uri="{FF2B5EF4-FFF2-40B4-BE49-F238E27FC236}">
                <a16:creationId xmlns:a16="http://schemas.microsoft.com/office/drawing/2014/main" id="{D72D3A61-F6EE-4C2F-BEB9-397CCF41296B}"/>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r>
              <a:rPr lang="en-US" altLang="zh-CN" dirty="0"/>
              <a:t>2018</a:t>
            </a:r>
            <a:r>
              <a:rPr lang="en-US" altLang="en-US" dirty="0"/>
              <a:t>/7/22</a:t>
            </a:r>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213E9945-95FD-4340-AC95-868156AD12A9}"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6F4C598D-9B25-41F2-B008-9EA8DB91FF4C}"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FE10E28F-C52D-4A97-95D4-C0569AAA1EFD}"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15316-60F6-4EAD-9430-7B81CE92FF88}" type="datetimeFigureOut">
              <a:rPr lang="zh-CN" altLang="en-US" smtClean="0"/>
              <a:t>2020/12/06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B83326-6AE7-4B54-96FC-E3AAA0C40463}" type="slidenum">
              <a:rPr lang="zh-CN" altLang="en-US" smtClean="0"/>
              <a:t>‹#›</a:t>
            </a:fld>
            <a:endParaRPr lang="zh-CN" altLang="en-US"/>
          </a:p>
        </p:txBody>
      </p:sp>
      <p:sp>
        <p:nvSpPr>
          <p:cNvPr id="7" name="矩形 6"/>
          <p:cNvSpPr/>
          <p:nvPr userDrawn="1"/>
        </p:nvSpPr>
        <p:spPr>
          <a:xfrm>
            <a:off x="0" y="537867"/>
            <a:ext cx="9144000" cy="5824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489915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EC547-EA4C-4961-8D6B-721B9C01B67D}"/>
              </a:ext>
            </a:extLst>
          </p:cNvPr>
          <p:cNvSpPr>
            <a:spLocks noGrp="1"/>
          </p:cNvSpPr>
          <p:nvPr>
            <p:ph type="title"/>
          </p:nvPr>
        </p:nvSpPr>
        <p:spPr>
          <a:xfrm>
            <a:off x="1150938" y="36513"/>
            <a:ext cx="5797550" cy="223837"/>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01322B9F-9ED9-45A5-BDA7-4B608B5DE567}"/>
              </a:ext>
            </a:extLst>
          </p:cNvPr>
          <p:cNvSpPr>
            <a:spLocks noGrp="1"/>
          </p:cNvSpPr>
          <p:nvPr>
            <p:ph type="tbl" idx="1"/>
          </p:nvPr>
        </p:nvSpPr>
        <p:spPr>
          <a:xfrm>
            <a:off x="0" y="0"/>
            <a:ext cx="9144000" cy="6689725"/>
          </a:xfrm>
        </p:spPr>
        <p:txBody>
          <a:bodyPr/>
          <a:lstStyle/>
          <a:p>
            <a:endParaRPr lang="zh-CN" altLang="en-US"/>
          </a:p>
        </p:txBody>
      </p:sp>
    </p:spTree>
    <p:extLst>
      <p:ext uri="{BB962C8B-B14F-4D97-AF65-F5344CB8AC3E}">
        <p14:creationId xmlns:p14="http://schemas.microsoft.com/office/powerpoint/2010/main" val="1772935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F22E5DDF-294A-47C7-9938-98EB7AF5D866}"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F64CCFD9-E225-4027-8A39-47BB1E8B305B}"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7" name="灯片编号占位符 5"/>
          <p:cNvSpPr>
            <a:spLocks noGrp="1"/>
          </p:cNvSpPr>
          <p:nvPr>
            <p:ph type="sldNum" sz="quarter" idx="12"/>
          </p:nvPr>
        </p:nvSpPr>
        <p:spPr/>
        <p:txBody>
          <a:bodyPr/>
          <a:lstStyle>
            <a:lvl1pPr>
              <a:defRPr/>
            </a:lvl1pPr>
          </a:lstStyle>
          <a:p>
            <a:pPr>
              <a:defRPr/>
            </a:pPr>
            <a:fld id="{C04E8E55-4005-43B9-AF5B-63A4A6F5E9C4}"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9" name="灯片编号占位符 5"/>
          <p:cNvSpPr>
            <a:spLocks noGrp="1"/>
          </p:cNvSpPr>
          <p:nvPr>
            <p:ph type="sldNum" sz="quarter" idx="12"/>
          </p:nvPr>
        </p:nvSpPr>
        <p:spPr/>
        <p:txBody>
          <a:bodyPr/>
          <a:lstStyle>
            <a:lvl1pPr>
              <a:defRPr/>
            </a:lvl1pPr>
          </a:lstStyle>
          <a:p>
            <a:pPr>
              <a:defRPr/>
            </a:pPr>
            <a:fld id="{BB7E7009-F018-417B-A00B-621B4BA5E7A7}"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5" name="灯片编号占位符 5"/>
          <p:cNvSpPr>
            <a:spLocks noGrp="1"/>
          </p:cNvSpPr>
          <p:nvPr>
            <p:ph type="sldNum" sz="quarter" idx="12"/>
          </p:nvPr>
        </p:nvSpPr>
        <p:spPr/>
        <p:txBody>
          <a:bodyPr/>
          <a:lstStyle>
            <a:lvl1pPr>
              <a:defRPr/>
            </a:lvl1pPr>
          </a:lstStyle>
          <a:p>
            <a:pPr>
              <a:defRPr/>
            </a:pPr>
            <a:fld id="{973742EE-A927-47F0-8C6F-13CEA9EFBA92}"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4" name="灯片编号占位符 5"/>
          <p:cNvSpPr>
            <a:spLocks noGrp="1"/>
          </p:cNvSpPr>
          <p:nvPr>
            <p:ph type="sldNum" sz="quarter" idx="12"/>
          </p:nvPr>
        </p:nvSpPr>
        <p:spPr/>
        <p:txBody>
          <a:bodyPr/>
          <a:lstStyle>
            <a:lvl1pPr>
              <a:defRPr/>
            </a:lvl1pPr>
          </a:lstStyle>
          <a:p>
            <a:pPr>
              <a:defRPr/>
            </a:pPr>
            <a:fld id="{D64A89ED-2AB0-4A45-9A5F-8F7C8E84949C}"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7" name="灯片编号占位符 5"/>
          <p:cNvSpPr>
            <a:spLocks noGrp="1"/>
          </p:cNvSpPr>
          <p:nvPr>
            <p:ph type="sldNum" sz="quarter" idx="12"/>
          </p:nvPr>
        </p:nvSpPr>
        <p:spPr/>
        <p:txBody>
          <a:bodyPr/>
          <a:lstStyle>
            <a:lvl1pPr>
              <a:defRPr/>
            </a:lvl1pPr>
          </a:lstStyle>
          <a:p>
            <a:pPr>
              <a:defRPr/>
            </a:pPr>
            <a:fld id="{AC42F39D-253D-47DE-8C96-79F70A04D70E}"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r>
              <a:rPr lang="en-US" altLang="zh-CN" dirty="0"/>
              <a:t>CSNS</a:t>
            </a:r>
            <a:r>
              <a:rPr lang="zh-CN" altLang="en-US" dirty="0"/>
              <a:t>反角白光中子实验装置用户会</a:t>
            </a:r>
            <a:endParaRPr lang="en-US" altLang="zh-CN" dirty="0"/>
          </a:p>
        </p:txBody>
      </p:sp>
      <p:sp>
        <p:nvSpPr>
          <p:cNvPr id="7" name="灯片编号占位符 5"/>
          <p:cNvSpPr>
            <a:spLocks noGrp="1"/>
          </p:cNvSpPr>
          <p:nvPr>
            <p:ph type="sldNum" sz="quarter" idx="12"/>
          </p:nvPr>
        </p:nvSpPr>
        <p:spPr/>
        <p:txBody>
          <a:bodyPr/>
          <a:lstStyle>
            <a:lvl1pPr>
              <a:defRPr/>
            </a:lvl1pPr>
          </a:lstStyle>
          <a:p>
            <a:pPr>
              <a:defRPr/>
            </a:pPr>
            <a:fld id="{7AE90104-07A5-48B5-BEDE-05F658D4D210}"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solidFill>
                <a:latin typeface="Arial" pitchFamily="34" charset="0"/>
                <a:ea typeface="宋体" pitchFamily="2" charset="-122"/>
              </a:defRPr>
            </a:lvl1pPr>
          </a:lstStyle>
          <a:p>
            <a:pPr>
              <a:defRPr/>
            </a:pPr>
            <a:r>
              <a:rPr lang="en-US" altLang="zh-CN" dirty="0"/>
              <a:t>2018</a:t>
            </a:r>
            <a:r>
              <a:rPr lang="en-US" altLang="en-US" dirty="0"/>
              <a:t>/7/22</a:t>
            </a:r>
            <a:endParaRPr lang="en-US" altLang="zh-CN"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rgbClr val="000000"/>
                </a:solidFill>
                <a:latin typeface="Arial" pitchFamily="34" charset="0"/>
                <a:ea typeface="宋体" pitchFamily="2" charset="-122"/>
              </a:defRPr>
            </a:lvl1pPr>
          </a:lstStyle>
          <a:p>
            <a:pPr>
              <a:defRPr/>
            </a:pPr>
            <a:r>
              <a:rPr lang="en-US" altLang="zh-CN" dirty="0"/>
              <a:t>CSNS</a:t>
            </a:r>
            <a:r>
              <a:rPr lang="zh-CN" altLang="en-US" dirty="0"/>
              <a:t>反角白光中子实验装置用户会</a:t>
            </a:r>
            <a:endParaRPr lang="en-US" altLang="zh-CN"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54C4A90C-E326-4071-A758-2EBBA93615F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3.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24.bin"/><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41.png"/><Relationship Id="rId7" Type="http://schemas.openxmlformats.org/officeDocument/2006/relationships/image" Target="../media/image38.wmf"/><Relationship Id="rId12"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6.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39.wmf"/></Relationships>
</file>

<file path=ppt/slides/_rels/slide13.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2.jpeg"/><Relationship Id="rId7"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3.gif"/><Relationship Id="rId5" Type="http://schemas.openxmlformats.org/officeDocument/2006/relationships/image" Target="../media/image6.wmf"/><Relationship Id="rId4" Type="http://schemas.openxmlformats.org/officeDocument/2006/relationships/oleObject" Target="../embeddings/oleObject29.bin"/></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2.jpeg"/><Relationship Id="rId7"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7.wmf"/><Relationship Id="rId5" Type="http://schemas.openxmlformats.org/officeDocument/2006/relationships/oleObject" Target="../embeddings/oleObject31.bin"/><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image" Target="../media/image54.png"/><Relationship Id="rId3" Type="http://schemas.openxmlformats.org/officeDocument/2006/relationships/image" Target="../media/image2.jpeg"/><Relationship Id="rId7" Type="http://schemas.openxmlformats.org/officeDocument/2006/relationships/oleObject" Target="../embeddings/oleObject32.bin"/><Relationship Id="rId12"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47.wmf"/><Relationship Id="rId11" Type="http://schemas.openxmlformats.org/officeDocument/2006/relationships/image" Target="../media/image52.png"/><Relationship Id="rId5" Type="http://schemas.openxmlformats.org/officeDocument/2006/relationships/oleObject" Target="../embeddings/oleObject31.bin"/><Relationship Id="rId10"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57.png"/><Relationship Id="rId7" Type="http://schemas.microsoft.com/office/2007/relationships/hdphoto" Target="../media/hdphoto2.wdp"/><Relationship Id="rId12"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60.png"/><Relationship Id="rId11" Type="http://schemas.openxmlformats.org/officeDocument/2006/relationships/oleObject" Target="../embeddings/oleObject34.bin"/><Relationship Id="rId5" Type="http://schemas.openxmlformats.org/officeDocument/2006/relationships/image" Target="../media/image59.png"/><Relationship Id="rId10" Type="http://schemas.openxmlformats.org/officeDocument/2006/relationships/image" Target="../media/image2.jpeg"/><Relationship Id="rId4" Type="http://schemas.openxmlformats.org/officeDocument/2006/relationships/image" Target="../media/image58.png"/><Relationship Id="rId9" Type="http://schemas.openxmlformats.org/officeDocument/2006/relationships/image" Target="../media/image55.wmf"/></Relationships>
</file>

<file path=ppt/slides/_rels/slide18.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35.bin"/><Relationship Id="rId7"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64.png"/><Relationship Id="rId5" Type="http://schemas.openxmlformats.org/officeDocument/2006/relationships/image" Target="../media/image2.jpeg"/><Relationship Id="rId10" Type="http://schemas.openxmlformats.org/officeDocument/2006/relationships/image" Target="../media/image63.wmf"/><Relationship Id="rId4" Type="http://schemas.openxmlformats.org/officeDocument/2006/relationships/image" Target="../media/image61.wmf"/><Relationship Id="rId9" Type="http://schemas.openxmlformats.org/officeDocument/2006/relationships/oleObject" Target="../embeddings/oleObject37.bin"/></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3.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oleObject" Target="../embeddings/oleObject43.bin"/><Relationship Id="rId18" Type="http://schemas.openxmlformats.org/officeDocument/2006/relationships/image" Target="../media/image94.png"/><Relationship Id="rId3" Type="http://schemas.openxmlformats.org/officeDocument/2006/relationships/oleObject" Target="../embeddings/oleObject38.bin"/><Relationship Id="rId21" Type="http://schemas.openxmlformats.org/officeDocument/2006/relationships/oleObject" Target="../embeddings/oleObject47.bin"/><Relationship Id="rId7" Type="http://schemas.openxmlformats.org/officeDocument/2006/relationships/oleObject" Target="../embeddings/oleObject40.bin"/><Relationship Id="rId12" Type="http://schemas.openxmlformats.org/officeDocument/2006/relationships/image" Target="../media/image91.png"/><Relationship Id="rId17" Type="http://schemas.openxmlformats.org/officeDocument/2006/relationships/oleObject" Target="../embeddings/oleObject45.bin"/><Relationship Id="rId2" Type="http://schemas.openxmlformats.org/officeDocument/2006/relationships/slideLayout" Target="../slideLayouts/slideLayout7.xml"/><Relationship Id="rId16" Type="http://schemas.openxmlformats.org/officeDocument/2006/relationships/image" Target="../media/image93.png"/><Relationship Id="rId20" Type="http://schemas.openxmlformats.org/officeDocument/2006/relationships/image" Target="../media/image95.png"/><Relationship Id="rId1" Type="http://schemas.openxmlformats.org/officeDocument/2006/relationships/vmlDrawing" Target="../drawings/vmlDrawing12.vml"/><Relationship Id="rId6" Type="http://schemas.openxmlformats.org/officeDocument/2006/relationships/image" Target="../media/image88.png"/><Relationship Id="rId11" Type="http://schemas.openxmlformats.org/officeDocument/2006/relationships/oleObject" Target="../embeddings/oleObject42.bin"/><Relationship Id="rId24" Type="http://schemas.openxmlformats.org/officeDocument/2006/relationships/image" Target="../media/image97.png"/><Relationship Id="rId5" Type="http://schemas.openxmlformats.org/officeDocument/2006/relationships/oleObject" Target="../embeddings/oleObject39.bin"/><Relationship Id="rId15" Type="http://schemas.openxmlformats.org/officeDocument/2006/relationships/oleObject" Target="../embeddings/oleObject44.bin"/><Relationship Id="rId23" Type="http://schemas.openxmlformats.org/officeDocument/2006/relationships/oleObject" Target="../embeddings/oleObject48.bin"/><Relationship Id="rId10" Type="http://schemas.openxmlformats.org/officeDocument/2006/relationships/image" Target="../media/image90.png"/><Relationship Id="rId19" Type="http://schemas.openxmlformats.org/officeDocument/2006/relationships/oleObject" Target="../embeddings/oleObject46.bin"/><Relationship Id="rId4" Type="http://schemas.openxmlformats.org/officeDocument/2006/relationships/image" Target="../media/image87.png"/><Relationship Id="rId9" Type="http://schemas.openxmlformats.org/officeDocument/2006/relationships/oleObject" Target="../embeddings/oleObject41.bin"/><Relationship Id="rId14" Type="http://schemas.openxmlformats.org/officeDocument/2006/relationships/image" Target="../media/image92.png"/><Relationship Id="rId22"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103.jpeg"/></Relationships>
</file>

<file path=ppt/slides/_rels/slide3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105.gi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video" Target="../media/media1.mp4"/><Relationship Id="rId7" Type="http://schemas.openxmlformats.org/officeDocument/2006/relationships/image" Target="../media/image106.wmf"/><Relationship Id="rId12" Type="http://schemas.openxmlformats.org/officeDocument/2006/relationships/image" Target="../media/image110.gif"/><Relationship Id="rId2" Type="http://schemas.microsoft.com/office/2007/relationships/media" Target="../media/media1.mp4"/><Relationship Id="rId1" Type="http://schemas.openxmlformats.org/officeDocument/2006/relationships/vmlDrawing" Target="../drawings/vmlDrawing13.vml"/><Relationship Id="rId6" Type="http://schemas.openxmlformats.org/officeDocument/2006/relationships/oleObject" Target="../embeddings/oleObject49.bin"/><Relationship Id="rId11" Type="http://schemas.openxmlformats.org/officeDocument/2006/relationships/image" Target="../media/image109.gif"/><Relationship Id="rId5" Type="http://schemas.openxmlformats.org/officeDocument/2006/relationships/image" Target="../media/image2.jpeg"/><Relationship Id="rId10" Type="http://schemas.openxmlformats.org/officeDocument/2006/relationships/image" Target="../media/image108.png"/><Relationship Id="rId4" Type="http://schemas.openxmlformats.org/officeDocument/2006/relationships/slideLayout" Target="../slideLayouts/slideLayout12.xml"/><Relationship Id="rId9" Type="http://schemas.openxmlformats.org/officeDocument/2006/relationships/image" Target="../media/image107.wmf"/></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2.jpeg"/><Relationship Id="rId7" Type="http://schemas.openxmlformats.org/officeDocument/2006/relationships/image" Target="../media/image112.wmf"/><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51.bin"/><Relationship Id="rId5" Type="http://schemas.openxmlformats.org/officeDocument/2006/relationships/image" Target="../media/image114.png"/><Relationship Id="rId4" Type="http://schemas.openxmlformats.org/officeDocument/2006/relationships/image" Target="../media/image113.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120.png"/><Relationship Id="rId18" Type="http://schemas.openxmlformats.org/officeDocument/2006/relationships/oleObject" Target="../embeddings/oleObject59.bin"/><Relationship Id="rId26" Type="http://schemas.openxmlformats.org/officeDocument/2006/relationships/oleObject" Target="../embeddings/oleObject63.bin"/><Relationship Id="rId3" Type="http://schemas.openxmlformats.org/officeDocument/2006/relationships/notesSlide" Target="../notesSlides/notesSlide4.xml"/><Relationship Id="rId21" Type="http://schemas.openxmlformats.org/officeDocument/2006/relationships/image" Target="../media/image124.png"/><Relationship Id="rId7" Type="http://schemas.openxmlformats.org/officeDocument/2006/relationships/image" Target="../media/image117.png"/><Relationship Id="rId12" Type="http://schemas.openxmlformats.org/officeDocument/2006/relationships/oleObject" Target="../embeddings/oleObject56.bin"/><Relationship Id="rId17" Type="http://schemas.openxmlformats.org/officeDocument/2006/relationships/image" Target="../media/image122.png"/><Relationship Id="rId25" Type="http://schemas.openxmlformats.org/officeDocument/2006/relationships/image" Target="../media/image126.png"/><Relationship Id="rId2" Type="http://schemas.openxmlformats.org/officeDocument/2006/relationships/slideLayout" Target="../slideLayouts/slideLayout13.xml"/><Relationship Id="rId16" Type="http://schemas.openxmlformats.org/officeDocument/2006/relationships/oleObject" Target="../embeddings/oleObject58.bin"/><Relationship Id="rId20" Type="http://schemas.openxmlformats.org/officeDocument/2006/relationships/oleObject" Target="../embeddings/oleObject60.bin"/><Relationship Id="rId29" Type="http://schemas.openxmlformats.org/officeDocument/2006/relationships/image" Target="../media/image128.png"/><Relationship Id="rId1" Type="http://schemas.openxmlformats.org/officeDocument/2006/relationships/vmlDrawing" Target="../drawings/vmlDrawing15.vml"/><Relationship Id="rId6" Type="http://schemas.openxmlformats.org/officeDocument/2006/relationships/oleObject" Target="../embeddings/oleObject53.bin"/><Relationship Id="rId11" Type="http://schemas.openxmlformats.org/officeDocument/2006/relationships/image" Target="../media/image119.png"/><Relationship Id="rId24" Type="http://schemas.openxmlformats.org/officeDocument/2006/relationships/oleObject" Target="../embeddings/oleObject62.bin"/><Relationship Id="rId5" Type="http://schemas.openxmlformats.org/officeDocument/2006/relationships/image" Target="../media/image116.png"/><Relationship Id="rId15" Type="http://schemas.openxmlformats.org/officeDocument/2006/relationships/image" Target="../media/image121.png"/><Relationship Id="rId23" Type="http://schemas.openxmlformats.org/officeDocument/2006/relationships/image" Target="../media/image125.png"/><Relationship Id="rId28" Type="http://schemas.openxmlformats.org/officeDocument/2006/relationships/oleObject" Target="../embeddings/oleObject64.bin"/><Relationship Id="rId10" Type="http://schemas.openxmlformats.org/officeDocument/2006/relationships/oleObject" Target="../embeddings/oleObject55.bin"/><Relationship Id="rId19" Type="http://schemas.openxmlformats.org/officeDocument/2006/relationships/image" Target="../media/image123.png"/><Relationship Id="rId4" Type="http://schemas.openxmlformats.org/officeDocument/2006/relationships/oleObject" Target="../embeddings/oleObject52.bin"/><Relationship Id="rId9" Type="http://schemas.openxmlformats.org/officeDocument/2006/relationships/image" Target="../media/image118.png"/><Relationship Id="rId14" Type="http://schemas.openxmlformats.org/officeDocument/2006/relationships/oleObject" Target="../embeddings/oleObject57.bin"/><Relationship Id="rId22" Type="http://schemas.openxmlformats.org/officeDocument/2006/relationships/oleObject" Target="../embeddings/oleObject61.bin"/><Relationship Id="rId27" Type="http://schemas.openxmlformats.org/officeDocument/2006/relationships/image" Target="../media/image127.png"/></Relationships>
</file>

<file path=ppt/slides/_rels/slide38.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image" Target="../media/image2.jpeg"/><Relationship Id="rId7" Type="http://schemas.openxmlformats.org/officeDocument/2006/relationships/oleObject" Target="../embeddings/oleObject66.bin"/><Relationship Id="rId12" Type="http://schemas.openxmlformats.org/officeDocument/2006/relationships/image" Target="../media/image132.wmf"/><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image" Target="../media/image129.wmf"/><Relationship Id="rId11" Type="http://schemas.openxmlformats.org/officeDocument/2006/relationships/oleObject" Target="../embeddings/oleObject68.bin"/><Relationship Id="rId5" Type="http://schemas.openxmlformats.org/officeDocument/2006/relationships/oleObject" Target="../embeddings/oleObject65.bin"/><Relationship Id="rId10" Type="http://schemas.openxmlformats.org/officeDocument/2006/relationships/image" Target="../media/image131.wmf"/><Relationship Id="rId4" Type="http://schemas.openxmlformats.org/officeDocument/2006/relationships/image" Target="../media/image133.png"/><Relationship Id="rId9" Type="http://schemas.openxmlformats.org/officeDocument/2006/relationships/oleObject" Target="../embeddings/oleObject67.bin"/></Relationships>
</file>

<file path=ppt/slides/_rels/slide39.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image" Target="../media/image2.jpeg"/><Relationship Id="rId7" Type="http://schemas.openxmlformats.org/officeDocument/2006/relationships/oleObject" Target="../embeddings/oleObject70.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129.wmf"/><Relationship Id="rId5" Type="http://schemas.openxmlformats.org/officeDocument/2006/relationships/oleObject" Target="../embeddings/oleObject69.bin"/><Relationship Id="rId10" Type="http://schemas.openxmlformats.org/officeDocument/2006/relationships/image" Target="../media/image135.wmf"/><Relationship Id="rId4" Type="http://schemas.openxmlformats.org/officeDocument/2006/relationships/image" Target="../media/image133.png"/><Relationship Id="rId9" Type="http://schemas.openxmlformats.org/officeDocument/2006/relationships/oleObject" Target="../embeddings/oleObject71.bin"/></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c8e03e52d1bcc166c0fb439c136ba48"/><Relationship Id="rId1" Type="http://schemas.openxmlformats.org/officeDocument/2006/relationships/slideLayout" Target="../slideLayouts/slideLayout7.xml"/><Relationship Id="rId5" Type="http://schemas.openxmlformats.org/officeDocument/2006/relationships/image" Target="../media/image5.ekT4ECx_yoF6Pz1LqEVcYQHaJ4"/><Relationship Id="rId4" Type="http://schemas.openxmlformats.org/officeDocument/2006/relationships/image" Target="../media/image4.m7fIWr96qq-Wi_ssKuOQdAAAAA"/></Relationships>
</file>

<file path=ppt/slides/_rels/slide40.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image" Target="../media/image2.jpeg"/><Relationship Id="rId7" Type="http://schemas.openxmlformats.org/officeDocument/2006/relationships/oleObject" Target="../embeddings/oleObject73.bin"/><Relationship Id="rId12" Type="http://schemas.openxmlformats.org/officeDocument/2006/relationships/image" Target="../media/image138.wmf"/><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129.wmf"/><Relationship Id="rId11" Type="http://schemas.openxmlformats.org/officeDocument/2006/relationships/oleObject" Target="../embeddings/oleObject75.bin"/><Relationship Id="rId5" Type="http://schemas.openxmlformats.org/officeDocument/2006/relationships/oleObject" Target="../embeddings/oleObject72.bin"/><Relationship Id="rId10" Type="http://schemas.openxmlformats.org/officeDocument/2006/relationships/image" Target="../media/image137.wmf"/><Relationship Id="rId4" Type="http://schemas.openxmlformats.org/officeDocument/2006/relationships/image" Target="../media/image133.png"/><Relationship Id="rId9" Type="http://schemas.openxmlformats.org/officeDocument/2006/relationships/oleObject" Target="../embeddings/oleObject74.bin"/></Relationships>
</file>

<file path=ppt/slides/_rels/slide4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33.png"/><Relationship Id="rId7" Type="http://schemas.openxmlformats.org/officeDocument/2006/relationships/image" Target="../media/image139.wmf"/><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oleObject" Target="../embeddings/oleObject77.bin"/><Relationship Id="rId5" Type="http://schemas.openxmlformats.org/officeDocument/2006/relationships/image" Target="../media/image129.wmf"/><Relationship Id="rId4" Type="http://schemas.openxmlformats.org/officeDocument/2006/relationships/oleObject" Target="../embeddings/oleObject76.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image" Target="../media/image142.jpe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41.emf"/><Relationship Id="rId5" Type="http://schemas.openxmlformats.org/officeDocument/2006/relationships/oleObject" Target="../embeddings/oleObject79.bin"/><Relationship Id="rId4" Type="http://schemas.openxmlformats.org/officeDocument/2006/relationships/image" Target="../media/image140.emf"/></Relationships>
</file>

<file path=ppt/slides/_rels/slide4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4.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image" Target="../media/image150.png"/><Relationship Id="rId7" Type="http://schemas.openxmlformats.org/officeDocument/2006/relationships/oleObject" Target="../embeddings/oleObject80.bin"/><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microsoft.com/office/2007/relationships/hdphoto" Target="../media/hdphoto4.wdp"/><Relationship Id="rId5" Type="http://schemas.openxmlformats.org/officeDocument/2006/relationships/image" Target="../media/image151.png"/><Relationship Id="rId4" Type="http://schemas.microsoft.com/office/2007/relationships/hdphoto" Target="../media/hdphoto3.wdp"/><Relationship Id="rId9"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81.bin"/><Relationship Id="rId7" Type="http://schemas.openxmlformats.org/officeDocument/2006/relationships/image" Target="../media/image154.jpeg"/><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53.emf"/><Relationship Id="rId5" Type="http://schemas.openxmlformats.org/officeDocument/2006/relationships/oleObject" Target="../embeddings/oleObject82.bin"/><Relationship Id="rId4" Type="http://schemas.openxmlformats.org/officeDocument/2006/relationships/image" Target="../media/image152.emf"/></Relationships>
</file>

<file path=ppt/slides/_rels/slide4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158.gif"/><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83.bin"/><Relationship Id="rId7" Type="http://schemas.openxmlformats.org/officeDocument/2006/relationships/image" Target="../media/image161.gif"/><Relationship Id="rId2" Type="http://schemas.openxmlformats.org/officeDocument/2006/relationships/slideLayout" Target="../slideLayouts/slideLayout12.xml"/><Relationship Id="rId1" Type="http://schemas.openxmlformats.org/officeDocument/2006/relationships/vmlDrawing" Target="../drawings/vmlDrawing23.vml"/><Relationship Id="rId6" Type="http://schemas.openxmlformats.org/officeDocument/2006/relationships/image" Target="../media/image160.png"/><Relationship Id="rId5" Type="http://schemas.openxmlformats.org/officeDocument/2006/relationships/oleObject" Target="../embeddings/oleObject84.bin"/><Relationship Id="rId4" Type="http://schemas.openxmlformats.org/officeDocument/2006/relationships/image" Target="../media/image159.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microsoft.com/office/2007/relationships/hdphoto" Target="../media/hdphoto4.wdp"/><Relationship Id="rId5" Type="http://schemas.openxmlformats.org/officeDocument/2006/relationships/image" Target="../media/image151.png"/><Relationship Id="rId4" Type="http://schemas.openxmlformats.org/officeDocument/2006/relationships/image" Target="../media/image162.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18" Type="http://schemas.openxmlformats.org/officeDocument/2006/relationships/image" Target="../media/image11.wmf"/><Relationship Id="rId3" Type="http://schemas.openxmlformats.org/officeDocument/2006/relationships/image" Target="../media/image2.jpeg"/><Relationship Id="rId21" Type="http://schemas.openxmlformats.org/officeDocument/2006/relationships/oleObject" Target="../embeddings/oleObject11.bin"/><Relationship Id="rId7" Type="http://schemas.openxmlformats.org/officeDocument/2006/relationships/oleObject" Target="../embeddings/oleObject3.bin"/><Relationship Id="rId12" Type="http://schemas.openxmlformats.org/officeDocument/2006/relationships/image" Target="../media/image8.wmf"/><Relationship Id="rId17"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image" Target="../media/image10.wmf"/><Relationship Id="rId20" Type="http://schemas.openxmlformats.org/officeDocument/2006/relationships/image" Target="../media/image12.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6.bin"/><Relationship Id="rId24" Type="http://schemas.openxmlformats.org/officeDocument/2006/relationships/image" Target="../media/image14.wmf"/><Relationship Id="rId5" Type="http://schemas.openxmlformats.org/officeDocument/2006/relationships/image" Target="../media/image6.wmf"/><Relationship Id="rId15" Type="http://schemas.openxmlformats.org/officeDocument/2006/relationships/oleObject" Target="../embeddings/oleObject8.bin"/><Relationship Id="rId23" Type="http://schemas.openxmlformats.org/officeDocument/2006/relationships/oleObject" Target="../embeddings/oleObject12.bin"/><Relationship Id="rId10" Type="http://schemas.openxmlformats.org/officeDocument/2006/relationships/image" Target="../media/image7.wmf"/><Relationship Id="rId19" Type="http://schemas.openxmlformats.org/officeDocument/2006/relationships/oleObject" Target="../embeddings/oleObject10.bin"/><Relationship Id="rId4" Type="http://schemas.openxmlformats.org/officeDocument/2006/relationships/oleObject" Target="../embeddings/oleObject1.bin"/><Relationship Id="rId9" Type="http://schemas.openxmlformats.org/officeDocument/2006/relationships/oleObject" Target="../embeddings/oleObject5.bin"/><Relationship Id="rId14" Type="http://schemas.openxmlformats.org/officeDocument/2006/relationships/image" Target="../media/image9.wmf"/><Relationship Id="rId22" Type="http://schemas.openxmlformats.org/officeDocument/2006/relationships/image" Target="../media/image13.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63.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7.bin"/><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65.emf"/><Relationship Id="rId5" Type="http://schemas.openxmlformats.org/officeDocument/2006/relationships/oleObject" Target="../embeddings/oleObject88.bin"/><Relationship Id="rId4" Type="http://schemas.openxmlformats.org/officeDocument/2006/relationships/image" Target="../media/image164.emf"/></Relationships>
</file>

<file path=ppt/slides/_rels/slide52.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68.emf"/><Relationship Id="rId5" Type="http://schemas.openxmlformats.org/officeDocument/2006/relationships/oleObject" Target="../embeddings/oleObject90.bin"/><Relationship Id="rId4" Type="http://schemas.openxmlformats.org/officeDocument/2006/relationships/image" Target="../media/image167.emf"/></Relationships>
</file>

<file path=ppt/slides/_rels/slide53.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171.emf"/></Relationships>
</file>

<file path=ppt/slides/_rels/slide5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73.png"/><Relationship Id="rId7" Type="http://schemas.openxmlformats.org/officeDocument/2006/relationships/image" Target="../media/image145.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75.png"/><Relationship Id="rId10" Type="http://schemas.openxmlformats.org/officeDocument/2006/relationships/image" Target="../media/image148.png"/><Relationship Id="rId4" Type="http://schemas.openxmlformats.org/officeDocument/2006/relationships/image" Target="../media/image174.png"/><Relationship Id="rId9"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76.jpe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7.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78.jpeg"/><Relationship Id="rId7" Type="http://schemas.openxmlformats.org/officeDocument/2006/relationships/image" Target="../media/image14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5.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3.bin"/><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www.ntdoor.com/news/Print.asp?ArticleID=104325"/><Relationship Id="rId2" Type="http://schemas.openxmlformats.org/officeDocument/2006/relationships/image" Target="../media/image180.jpe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jpeg"/></Relationships>
</file>

<file path=ppt/slides/_rels/slide62.xml.rels><?xml version="1.0" encoding="UTF-8" standalone="yes"?>
<Relationships xmlns="http://schemas.openxmlformats.org/package/2006/relationships"><Relationship Id="rId3" Type="http://schemas.openxmlformats.org/officeDocument/2006/relationships/image" Target="../media/image184.jpeg"/><Relationship Id="rId7" Type="http://schemas.openxmlformats.org/officeDocument/2006/relationships/image" Target="../media/image188.jpeg"/><Relationship Id="rId2" Type="http://schemas.openxmlformats.org/officeDocument/2006/relationships/image" Target="../media/image183.jpeg"/><Relationship Id="rId1" Type="http://schemas.openxmlformats.org/officeDocument/2006/relationships/slideLayout" Target="../slideLayouts/slideLayout7.xml"/><Relationship Id="rId6" Type="http://schemas.openxmlformats.org/officeDocument/2006/relationships/image" Target="../media/image187.jpeg"/><Relationship Id="rId5" Type="http://schemas.openxmlformats.org/officeDocument/2006/relationships/image" Target="../media/image186.jpeg"/><Relationship Id="rId4" Type="http://schemas.openxmlformats.org/officeDocument/2006/relationships/image" Target="../media/image185.jpeg"/></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18.bin"/><Relationship Id="rId18" Type="http://schemas.openxmlformats.org/officeDocument/2006/relationships/image" Target="../media/image24.wmf"/><Relationship Id="rId3" Type="http://schemas.openxmlformats.org/officeDocument/2006/relationships/image" Target="../media/image2.jpeg"/><Relationship Id="rId7" Type="http://schemas.openxmlformats.org/officeDocument/2006/relationships/oleObject" Target="../embeddings/oleObject15.bin"/><Relationship Id="rId12" Type="http://schemas.openxmlformats.org/officeDocument/2006/relationships/image" Target="../media/image21.wmf"/><Relationship Id="rId17" Type="http://schemas.openxmlformats.org/officeDocument/2006/relationships/oleObject" Target="../embeddings/oleObject20.bin"/><Relationship Id="rId2" Type="http://schemas.openxmlformats.org/officeDocument/2006/relationships/slideLayout" Target="../slideLayouts/slideLayout7.xml"/><Relationship Id="rId16" Type="http://schemas.openxmlformats.org/officeDocument/2006/relationships/image" Target="../media/image23.wmf"/><Relationship Id="rId20" Type="http://schemas.openxmlformats.org/officeDocument/2006/relationships/image" Target="../media/image25.wmf"/><Relationship Id="rId1" Type="http://schemas.openxmlformats.org/officeDocument/2006/relationships/vmlDrawing" Target="../drawings/vmlDrawing3.vml"/><Relationship Id="rId6" Type="http://schemas.openxmlformats.org/officeDocument/2006/relationships/image" Target="../media/image18.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10" Type="http://schemas.openxmlformats.org/officeDocument/2006/relationships/image" Target="../media/image20.wmf"/><Relationship Id="rId19" Type="http://schemas.openxmlformats.org/officeDocument/2006/relationships/oleObject" Target="../embeddings/oleObject21.bin"/><Relationship Id="rId4" Type="http://schemas.openxmlformats.org/officeDocument/2006/relationships/image" Target="../media/image26.png"/><Relationship Id="rId9" Type="http://schemas.openxmlformats.org/officeDocument/2006/relationships/oleObject" Target="../embeddings/oleObject16.bin"/><Relationship Id="rId14" Type="http://schemas.openxmlformats.org/officeDocument/2006/relationships/image" Target="../media/image22.wmf"/></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1.png"/><Relationship Id="rId7"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2.png"/><Relationship Id="rId5" Type="http://schemas.openxmlformats.org/officeDocument/2006/relationships/image" Target="../media/image29.wmf"/><Relationship Id="rId4" Type="http://schemas.openxmlformats.org/officeDocument/2006/relationships/oleObject" Target="../embeddings/oleObject22.bin"/><Relationship Id="rId9"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p:nvPr>
        </p:nvSpPr>
        <p:spPr>
          <a:xfrm>
            <a:off x="-237222" y="1340768"/>
            <a:ext cx="9906473" cy="2257809"/>
          </a:xfrm>
        </p:spPr>
        <p:txBody>
          <a:bodyPr/>
          <a:lstStyle/>
          <a:p>
            <a:pPr eaLnBrk="1" hangingPunct="1">
              <a:lnSpc>
                <a:spcPct val="120000"/>
              </a:lnSpc>
              <a:spcBef>
                <a:spcPts val="3000"/>
              </a:spcBef>
              <a:defRPr/>
            </a:pPr>
            <a:r>
              <a:rPr lang="zh-CN" altLang="en-US" b="1" dirty="0">
                <a:solidFill>
                  <a:srgbClr val="002060"/>
                </a:solidFill>
                <a:latin typeface="微软雅黑" panose="020B0503020204020204" pitchFamily="34" charset="-122"/>
                <a:ea typeface="微软雅黑" panose="020B0503020204020204" pitchFamily="34" charset="-122"/>
                <a:cs typeface="+mn-cs"/>
              </a:rPr>
              <a:t>力学</a:t>
            </a:r>
          </a:p>
        </p:txBody>
      </p:sp>
      <p:sp>
        <p:nvSpPr>
          <p:cNvPr id="3076" name="矩形 1"/>
          <p:cNvSpPr>
            <a:spLocks noChangeArrowheads="1"/>
          </p:cNvSpPr>
          <p:nvPr/>
        </p:nvSpPr>
        <p:spPr bwMode="auto">
          <a:xfrm>
            <a:off x="2483764" y="4221088"/>
            <a:ext cx="4464497" cy="1015663"/>
          </a:xfrm>
          <a:prstGeom prst="rect">
            <a:avLst/>
          </a:prstGeom>
          <a:noFill/>
          <a:ln w="9525">
            <a:noFill/>
            <a:miter lim="800000"/>
            <a:headEnd/>
            <a:tailEnd/>
          </a:ln>
        </p:spPr>
        <p:txBody>
          <a:bodyPr wrap="square">
            <a:spAutoFit/>
          </a:bodyPr>
          <a:lstStyle/>
          <a:p>
            <a:pPr algn="ctr" eaLnBrk="1" hangingPunct="1">
              <a:lnSpc>
                <a:spcPts val="3280"/>
              </a:lnSpc>
              <a:spcBef>
                <a:spcPts val="600"/>
              </a:spcBef>
            </a:pPr>
            <a:r>
              <a:rPr lang="zh-CN" altLang="en-US" sz="2400" b="1" dirty="0">
                <a:latin typeface="楷体" panose="02010609060101010101" pitchFamily="49" charset="-122"/>
                <a:ea typeface="楷体" panose="02010609060101010101" pitchFamily="49" charset="-122"/>
                <a:cs typeface="Arial" pitchFamily="34" charset="0"/>
              </a:rPr>
              <a:t>张潇悦</a:t>
            </a:r>
            <a:endParaRPr lang="en-US" altLang="zh-CN" sz="2400" b="1" dirty="0">
              <a:latin typeface="楷体" panose="02010609060101010101" pitchFamily="49" charset="-122"/>
              <a:ea typeface="楷体" panose="02010609060101010101" pitchFamily="49" charset="-122"/>
              <a:cs typeface="Arial" pitchFamily="34" charset="0"/>
            </a:endParaRPr>
          </a:p>
          <a:p>
            <a:pPr algn="ctr" eaLnBrk="1" hangingPunct="1">
              <a:lnSpc>
                <a:spcPts val="3280"/>
              </a:lnSpc>
              <a:spcBef>
                <a:spcPts val="600"/>
              </a:spcBef>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Email: zhangxy26@mail.sysue.du.cn</a:t>
            </a:r>
          </a:p>
        </p:txBody>
      </p:sp>
      <p:sp>
        <p:nvSpPr>
          <p:cNvPr id="3" name="文本框 2"/>
          <p:cNvSpPr txBox="1"/>
          <p:nvPr/>
        </p:nvSpPr>
        <p:spPr>
          <a:xfrm>
            <a:off x="1979712" y="3104964"/>
            <a:ext cx="5688635" cy="64807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3200" b="1" dirty="0">
                <a:latin typeface="微软雅黑" panose="020B0503020204020204" pitchFamily="34" charset="-122"/>
                <a:ea typeface="微软雅黑" panose="020B0503020204020204" pitchFamily="34" charset="-122"/>
                <a:cs typeface="Times New Roman" pitchFamily="18" charset="0"/>
              </a:rPr>
              <a:t>第四章 连续体力学</a:t>
            </a:r>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7016" y="350085"/>
            <a:ext cx="1578000" cy="141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灯片编号占位符 3">
            <a:extLst>
              <a:ext uri="{FF2B5EF4-FFF2-40B4-BE49-F238E27FC236}">
                <a16:creationId xmlns:a16="http://schemas.microsoft.com/office/drawing/2014/main" id="{C9CCEADD-6AAD-4B8F-8292-25BC8600F5CF}"/>
              </a:ext>
            </a:extLst>
          </p:cNvPr>
          <p:cNvSpPr txBox="1">
            <a:spLocks noGrp="1"/>
          </p:cNvSpPr>
          <p:nvPr/>
        </p:nvSpPr>
        <p:spPr bwMode="auto">
          <a:xfrm>
            <a:off x="8687313" y="6516688"/>
            <a:ext cx="436563" cy="341312"/>
          </a:xfrm>
          <a:prstGeom prst="rect">
            <a:avLst/>
          </a:prstGeom>
          <a:noFill/>
          <a:ln w="9525">
            <a:noFill/>
            <a:miter lim="800000"/>
            <a:headEnd/>
            <a:tailEnd/>
          </a:ln>
        </p:spPr>
        <p:txBody>
          <a:bodyPr/>
          <a:lstStyle/>
          <a:p>
            <a:pPr algn="r" eaLnBrk="1" hangingPunct="1"/>
            <a:fld id="{D46E5C8B-4D44-458B-83B4-8741D0B78E09}" type="slidenum">
              <a:rPr lang="en-US" altLang="zh-CN" sz="900">
                <a:solidFill>
                  <a:srgbClr val="4D5E68"/>
                </a:solidFill>
                <a:latin typeface="Impact" pitchFamily="34" charset="0"/>
              </a:rPr>
              <a:pPr algn="r" eaLnBrk="1" hangingPunct="1"/>
              <a:t>1</a:t>
            </a:fld>
            <a:endParaRPr lang="en-US" altLang="zh-CN" sz="900" dirty="0">
              <a:solidFill>
                <a:srgbClr val="4D5E68"/>
              </a:solidFill>
              <a:latin typeface="Impact" pitchFamily="34" charset="0"/>
              <a:ea typeface="Arial Unicode MS" pitchFamily="34" charset="-122"/>
              <a:cs typeface="Arial Unicode MS" pitchFamily="34" charset="-122"/>
            </a:endParaRPr>
          </a:p>
        </p:txBody>
      </p:sp>
    </p:spTree>
  </p:cSld>
  <p:clrMapOvr>
    <a:masterClrMapping/>
  </p:clrMapOvr>
  <p:transition advTm="1468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0">
            <a:extLst>
              <a:ext uri="{FF2B5EF4-FFF2-40B4-BE49-F238E27FC236}">
                <a16:creationId xmlns:a16="http://schemas.microsoft.com/office/drawing/2014/main" id="{6B92BD89-63E0-4A36-8312-C5714B451AC3}"/>
              </a:ext>
            </a:extLst>
          </p:cNvPr>
          <p:cNvSpPr txBox="1"/>
          <p:nvPr/>
        </p:nvSpPr>
        <p:spPr>
          <a:xfrm>
            <a:off x="199568" y="2140696"/>
            <a:ext cx="8260864" cy="830997"/>
          </a:xfrm>
          <a:prstGeom prst="rect">
            <a:avLst/>
          </a:prstGeom>
          <a:noFill/>
        </p:spPr>
        <p:txBody>
          <a:bodyPr wrap="square" rtlCol="0">
            <a:spAutoFit/>
          </a:bodyPr>
          <a:lstStyle/>
          <a:p>
            <a:pPr marL="444500" indent="-444500">
              <a:buFont typeface="Wingdings" pitchFamily="2" charset="2"/>
              <a:buChar char="n"/>
            </a:pPr>
            <a:r>
              <a:rPr lang="zh-CN" altLang="en-US" sz="2400" dirty="0">
                <a:latin typeface="微软雅黑" panose="020B0503020204020204" pitchFamily="34" charset="-122"/>
                <a:ea typeface="微软雅黑" panose="020B0503020204020204" pitchFamily="34" charset="-122"/>
              </a:rPr>
              <a:t>无论应力张量表达式如何，总可以通过转轴公式找到一个坐标，使所有剪切应力分量为零。该坐标称为</a:t>
            </a:r>
            <a:r>
              <a:rPr lang="zh-CN" altLang="en-US" sz="2400" dirty="0">
                <a:solidFill>
                  <a:srgbClr val="FF0000"/>
                </a:solidFill>
                <a:latin typeface="微软雅黑" panose="020B0503020204020204" pitchFamily="34" charset="-122"/>
                <a:ea typeface="微软雅黑" panose="020B0503020204020204" pitchFamily="34" charset="-122"/>
              </a:rPr>
              <a:t>主坐标</a:t>
            </a:r>
          </a:p>
        </p:txBody>
      </p:sp>
      <p:sp>
        <p:nvSpPr>
          <p:cNvPr id="7" name="矩形 6">
            <a:extLst>
              <a:ext uri="{FF2B5EF4-FFF2-40B4-BE49-F238E27FC236}">
                <a16:creationId xmlns:a16="http://schemas.microsoft.com/office/drawing/2014/main" id="{566AE4CE-EC2F-47C7-9EEF-D241E1B3DE90}"/>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a:extLst>
              <a:ext uri="{FF2B5EF4-FFF2-40B4-BE49-F238E27FC236}">
                <a16:creationId xmlns:a16="http://schemas.microsoft.com/office/drawing/2014/main" id="{D690359F-C8D7-45C8-B151-C7D45BF1080E}"/>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9" name="图片 4">
            <a:extLst>
              <a:ext uri="{FF2B5EF4-FFF2-40B4-BE49-F238E27FC236}">
                <a16:creationId xmlns:a16="http://schemas.microsoft.com/office/drawing/2014/main" id="{7E8D1C53-C1C9-456B-873B-DBB40ED87FA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a:extLst>
              <a:ext uri="{FF2B5EF4-FFF2-40B4-BE49-F238E27FC236}">
                <a16:creationId xmlns:a16="http://schemas.microsoft.com/office/drawing/2014/main" id="{26B07C03-BCEF-4764-8849-019DEE78B43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物体内部力学状态的描述：应力</a:t>
            </a:r>
          </a:p>
        </p:txBody>
      </p:sp>
      <p:sp>
        <p:nvSpPr>
          <p:cNvPr id="11" name="文本框 10">
            <a:extLst>
              <a:ext uri="{FF2B5EF4-FFF2-40B4-BE49-F238E27FC236}">
                <a16:creationId xmlns:a16="http://schemas.microsoft.com/office/drawing/2014/main" id="{B8A21A22-B498-4AC3-8DC5-E93455607E94}"/>
              </a:ext>
            </a:extLst>
          </p:cNvPr>
          <p:cNvSpPr txBox="1"/>
          <p:nvPr/>
        </p:nvSpPr>
        <p:spPr>
          <a:xfrm>
            <a:off x="2846921" y="1154250"/>
            <a:ext cx="3312368" cy="399047"/>
          </a:xfrm>
          <a:prstGeom prst="rect">
            <a:avLst/>
          </a:prstGeom>
          <a:solidFill>
            <a:schemeClr val="accent6">
              <a:lumMod val="75000"/>
            </a:schemeClr>
          </a:solid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应力张量的一些性质</a:t>
            </a:r>
          </a:p>
        </p:txBody>
      </p:sp>
      <p:sp>
        <p:nvSpPr>
          <p:cNvPr id="12" name="TextBox 60">
            <a:extLst>
              <a:ext uri="{FF2B5EF4-FFF2-40B4-BE49-F238E27FC236}">
                <a16:creationId xmlns:a16="http://schemas.microsoft.com/office/drawing/2014/main" id="{1DC18EA3-7D71-498A-B2CE-BB7FC077859D}"/>
              </a:ext>
            </a:extLst>
          </p:cNvPr>
          <p:cNvSpPr txBox="1"/>
          <p:nvPr/>
        </p:nvSpPr>
        <p:spPr>
          <a:xfrm>
            <a:off x="199568" y="3212976"/>
            <a:ext cx="8260864" cy="461665"/>
          </a:xfrm>
          <a:prstGeom prst="rect">
            <a:avLst/>
          </a:prstGeom>
          <a:noFill/>
        </p:spPr>
        <p:txBody>
          <a:bodyPr wrap="square" rtlCol="0">
            <a:spAutoFit/>
          </a:bodyPr>
          <a:lstStyle/>
          <a:p>
            <a:pPr marL="444500" indent="-444500">
              <a:buFont typeface="Wingdings" pitchFamily="2" charset="2"/>
              <a:buChar char="n"/>
            </a:pPr>
            <a:r>
              <a:rPr lang="zh-CN" altLang="en-US" sz="2400" dirty="0">
                <a:latin typeface="微软雅黑" panose="020B0503020204020204" pitchFamily="34" charset="-122"/>
                <a:ea typeface="微软雅黑" panose="020B0503020204020204" pitchFamily="34" charset="-122"/>
              </a:rPr>
              <a:t>主坐标下的正应力为</a:t>
            </a:r>
            <a:r>
              <a:rPr lang="zh-CN" altLang="en-US" sz="2400" dirty="0">
                <a:solidFill>
                  <a:srgbClr val="FF0000"/>
                </a:solidFill>
                <a:latin typeface="微软雅黑" panose="020B0503020204020204" pitchFamily="34" charset="-122"/>
                <a:ea typeface="微软雅黑" panose="020B0503020204020204" pitchFamily="34" charset="-122"/>
              </a:rPr>
              <a:t>主应力，</a:t>
            </a:r>
            <a:r>
              <a:rPr lang="zh-CN" altLang="en-US" sz="2400" dirty="0">
                <a:latin typeface="微软雅黑" panose="020B0503020204020204" pitchFamily="34" charset="-122"/>
                <a:ea typeface="微软雅黑" panose="020B0503020204020204" pitchFamily="34" charset="-122"/>
              </a:rPr>
              <a:t>分别为：</a:t>
            </a:r>
          </a:p>
        </p:txBody>
      </p:sp>
      <p:pic>
        <p:nvPicPr>
          <p:cNvPr id="14" name="Picture 3">
            <a:extLst>
              <a:ext uri="{FF2B5EF4-FFF2-40B4-BE49-F238E27FC236}">
                <a16:creationId xmlns:a16="http://schemas.microsoft.com/office/drawing/2014/main" id="{DED995F6-CA6A-4389-A01D-6CA328DECDBC}"/>
              </a:ext>
            </a:extLst>
          </p:cNvPr>
          <p:cNvPicPr>
            <a:picLocks noChangeAspect="1" noChangeArrowheads="1"/>
          </p:cNvPicPr>
          <p:nvPr/>
        </p:nvPicPr>
        <p:blipFill>
          <a:blip r:embed="rId4" cstate="print">
            <a:lum bright="-41000" contrast="61000"/>
          </a:blip>
          <a:srcRect/>
          <a:stretch>
            <a:fillRect/>
          </a:stretch>
        </p:blipFill>
        <p:spPr bwMode="auto">
          <a:xfrm>
            <a:off x="395536" y="4873387"/>
            <a:ext cx="2873028" cy="1152128"/>
          </a:xfrm>
          <a:prstGeom prst="rect">
            <a:avLst/>
          </a:prstGeom>
          <a:noFill/>
          <a:ln w="9525">
            <a:noFill/>
            <a:miter lim="800000"/>
            <a:headEnd/>
            <a:tailEnd/>
          </a:ln>
        </p:spPr>
      </p:pic>
      <p:pic>
        <p:nvPicPr>
          <p:cNvPr id="16" name="Picture 4">
            <a:extLst>
              <a:ext uri="{FF2B5EF4-FFF2-40B4-BE49-F238E27FC236}">
                <a16:creationId xmlns:a16="http://schemas.microsoft.com/office/drawing/2014/main" id="{A77D7354-89F7-4B3C-9CC3-806BAC3A8CF3}"/>
              </a:ext>
            </a:extLst>
          </p:cNvPr>
          <p:cNvPicPr>
            <a:picLocks noChangeAspect="1" noChangeArrowheads="1"/>
          </p:cNvPicPr>
          <p:nvPr/>
        </p:nvPicPr>
        <p:blipFill>
          <a:blip r:embed="rId5" cstate="print">
            <a:lum bright="-28000" contrast="62000"/>
          </a:blip>
          <a:srcRect/>
          <a:stretch>
            <a:fillRect/>
          </a:stretch>
        </p:blipFill>
        <p:spPr bwMode="auto">
          <a:xfrm>
            <a:off x="3851920" y="4651588"/>
            <a:ext cx="5038559" cy="1681543"/>
          </a:xfrm>
          <a:prstGeom prst="rect">
            <a:avLst/>
          </a:prstGeom>
          <a:noFill/>
          <a:ln w="9525">
            <a:noFill/>
            <a:miter lim="800000"/>
            <a:headEnd/>
            <a:tailEnd/>
          </a:ln>
        </p:spPr>
      </p:pic>
      <p:sp>
        <p:nvSpPr>
          <p:cNvPr id="17" name="TextBox 60">
            <a:extLst>
              <a:ext uri="{FF2B5EF4-FFF2-40B4-BE49-F238E27FC236}">
                <a16:creationId xmlns:a16="http://schemas.microsoft.com/office/drawing/2014/main" id="{BF95EE04-9025-413C-AB0D-3B6EF9AED482}"/>
              </a:ext>
            </a:extLst>
          </p:cNvPr>
          <p:cNvSpPr txBox="1"/>
          <p:nvPr/>
        </p:nvSpPr>
        <p:spPr>
          <a:xfrm>
            <a:off x="199568" y="4001194"/>
            <a:ext cx="8926261" cy="461665"/>
          </a:xfrm>
          <a:prstGeom prst="rect">
            <a:avLst/>
          </a:prstGeom>
          <a:noFill/>
        </p:spPr>
        <p:txBody>
          <a:bodyPr wrap="square" rtlCol="0">
            <a:spAutoFit/>
          </a:bodyPr>
          <a:lstStyle/>
          <a:p>
            <a:pPr marL="444500" indent="-444500">
              <a:buFont typeface="Wingdings" pitchFamily="2" charset="2"/>
              <a:buChar char="n"/>
            </a:pPr>
            <a:r>
              <a:rPr lang="zh-CN" altLang="en-US" sz="2400" dirty="0">
                <a:latin typeface="微软雅黑" panose="020B0503020204020204" pitchFamily="34" charset="-122"/>
                <a:ea typeface="微软雅黑" panose="020B0503020204020204" pitchFamily="34" charset="-122"/>
              </a:rPr>
              <a:t>最大剪切应力一定在与主应力方向成</a:t>
            </a:r>
            <a:r>
              <a:rPr lang="en-US" altLang="zh-CN" sz="2400" dirty="0">
                <a:latin typeface="微软雅黑" panose="020B0503020204020204" pitchFamily="34" charset="-122"/>
                <a:ea typeface="微软雅黑" panose="020B0503020204020204" pitchFamily="34" charset="-122"/>
              </a:rPr>
              <a:t>45</a:t>
            </a:r>
            <a:r>
              <a:rPr lang="zh-CN" altLang="en-US" sz="2400" dirty="0">
                <a:latin typeface="微软雅黑" panose="020B0503020204020204" pitchFamily="34" charset="-122"/>
                <a:ea typeface="微软雅黑" panose="020B0503020204020204" pitchFamily="34" charset="-122"/>
              </a:rPr>
              <a:t>或</a:t>
            </a:r>
            <a:r>
              <a:rPr lang="en-US" altLang="zh-CN" sz="2400" dirty="0">
                <a:latin typeface="微软雅黑" panose="020B0503020204020204" pitchFamily="34" charset="-122"/>
                <a:ea typeface="微软雅黑" panose="020B0503020204020204" pitchFamily="34" charset="-122"/>
              </a:rPr>
              <a:t>90</a:t>
            </a:r>
            <a:r>
              <a:rPr lang="zh-CN" altLang="en-US" sz="2400" dirty="0">
                <a:latin typeface="微软雅黑" panose="020B0503020204020204" pitchFamily="34" charset="-122"/>
                <a:ea typeface="微软雅黑" panose="020B0503020204020204" pitchFamily="34" charset="-122"/>
              </a:rPr>
              <a:t>度角的平面上</a:t>
            </a:r>
          </a:p>
        </p:txBody>
      </p:sp>
      <p:graphicFrame>
        <p:nvGraphicFramePr>
          <p:cNvPr id="18" name="对象 17">
            <a:extLst>
              <a:ext uri="{FF2B5EF4-FFF2-40B4-BE49-F238E27FC236}">
                <a16:creationId xmlns:a16="http://schemas.microsoft.com/office/drawing/2014/main" id="{222C853E-0D79-4309-BDCF-425018DA4B2E}"/>
              </a:ext>
            </a:extLst>
          </p:cNvPr>
          <p:cNvGraphicFramePr>
            <a:graphicFrameLocks noChangeAspect="1"/>
          </p:cNvGraphicFramePr>
          <p:nvPr>
            <p:extLst>
              <p:ext uri="{D42A27DB-BD31-4B8C-83A1-F6EECF244321}">
                <p14:modId xmlns:p14="http://schemas.microsoft.com/office/powerpoint/2010/main" val="1930037604"/>
              </p:ext>
            </p:extLst>
          </p:nvPr>
        </p:nvGraphicFramePr>
        <p:xfrm>
          <a:off x="5868144" y="3188286"/>
          <a:ext cx="1409672" cy="485289"/>
        </p:xfrm>
        <a:graphic>
          <a:graphicData uri="http://schemas.openxmlformats.org/presentationml/2006/ole">
            <mc:AlternateContent xmlns:mc="http://schemas.openxmlformats.org/markup-compatibility/2006">
              <mc:Choice xmlns:v="urn:schemas-microsoft-com:vml" Requires="v">
                <p:oleObj spid="_x0000_s75804" name="Equation" r:id="rId6" imgW="787320" imgH="228600" progId="Equation.DSMT4">
                  <p:embed/>
                </p:oleObj>
              </mc:Choice>
              <mc:Fallback>
                <p:oleObj name="Equation" r:id="rId6" imgW="787320" imgH="228600" progId="Equation.DSMT4">
                  <p:embed/>
                  <p:pic>
                    <p:nvPicPr>
                      <p:cNvPr id="0" name=""/>
                      <p:cNvPicPr/>
                      <p:nvPr/>
                    </p:nvPicPr>
                    <p:blipFill>
                      <a:blip r:embed="rId7"/>
                      <a:stretch>
                        <a:fillRect/>
                      </a:stretch>
                    </p:blipFill>
                    <p:spPr>
                      <a:xfrm>
                        <a:off x="5868144" y="3188286"/>
                        <a:ext cx="1409672" cy="485289"/>
                      </a:xfrm>
                      <a:prstGeom prst="rect">
                        <a:avLst/>
                      </a:prstGeom>
                    </p:spPr>
                  </p:pic>
                </p:oleObj>
              </mc:Fallback>
            </mc:AlternateContent>
          </a:graphicData>
        </a:graphic>
      </p:graphicFrame>
    </p:spTree>
    <p:extLst>
      <p:ext uri="{BB962C8B-B14F-4D97-AF65-F5344CB8AC3E}">
        <p14:creationId xmlns:p14="http://schemas.microsoft.com/office/powerpoint/2010/main" val="844657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66AE4CE-EC2F-47C7-9EEF-D241E1B3DE90}"/>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a:extLst>
              <a:ext uri="{FF2B5EF4-FFF2-40B4-BE49-F238E27FC236}">
                <a16:creationId xmlns:a16="http://schemas.microsoft.com/office/drawing/2014/main" id="{D690359F-C8D7-45C8-B151-C7D45BF1080E}"/>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9" name="图片 4">
            <a:extLst>
              <a:ext uri="{FF2B5EF4-FFF2-40B4-BE49-F238E27FC236}">
                <a16:creationId xmlns:a16="http://schemas.microsoft.com/office/drawing/2014/main" id="{7E8D1C53-C1C9-456B-873B-DBB40ED87FA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a:extLst>
              <a:ext uri="{FF2B5EF4-FFF2-40B4-BE49-F238E27FC236}">
                <a16:creationId xmlns:a16="http://schemas.microsoft.com/office/drawing/2014/main" id="{26B07C03-BCEF-4764-8849-019DEE78B43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物体内部力学状态的描述：应力</a:t>
            </a:r>
          </a:p>
        </p:txBody>
      </p:sp>
      <p:sp>
        <p:nvSpPr>
          <p:cNvPr id="11" name="文本框 10">
            <a:extLst>
              <a:ext uri="{FF2B5EF4-FFF2-40B4-BE49-F238E27FC236}">
                <a16:creationId xmlns:a16="http://schemas.microsoft.com/office/drawing/2014/main" id="{B8A21A22-B498-4AC3-8DC5-E93455607E94}"/>
              </a:ext>
            </a:extLst>
          </p:cNvPr>
          <p:cNvSpPr txBox="1"/>
          <p:nvPr/>
        </p:nvSpPr>
        <p:spPr>
          <a:xfrm>
            <a:off x="2846921" y="1154250"/>
            <a:ext cx="3312368" cy="399047"/>
          </a:xfrm>
          <a:prstGeom prst="rect">
            <a:avLst/>
          </a:prstGeom>
          <a:solidFill>
            <a:schemeClr val="accent6">
              <a:lumMod val="75000"/>
            </a:schemeClr>
          </a:solid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应力张量的一些性质</a:t>
            </a:r>
          </a:p>
        </p:txBody>
      </p:sp>
      <p:pic>
        <p:nvPicPr>
          <p:cNvPr id="13" name="Picture 7">
            <a:extLst>
              <a:ext uri="{FF2B5EF4-FFF2-40B4-BE49-F238E27FC236}">
                <a16:creationId xmlns:a16="http://schemas.microsoft.com/office/drawing/2014/main" id="{B1902E36-CFD1-41E0-A280-8B3E0E860B1F}"/>
              </a:ext>
            </a:extLst>
          </p:cNvPr>
          <p:cNvPicPr>
            <a:picLocks noChangeAspect="1" noChangeArrowheads="1"/>
          </p:cNvPicPr>
          <p:nvPr/>
        </p:nvPicPr>
        <p:blipFill>
          <a:blip r:embed="rId3" cstate="print">
            <a:lum bright="-25000" contrast="44000"/>
            <a:extLst>
              <a:ext uri="{BEBA8EAE-BF5A-486C-A8C5-ECC9F3942E4B}">
                <a14:imgProps xmlns:a14="http://schemas.microsoft.com/office/drawing/2010/main">
                  <a14:imgLayer r:embed="rId4">
                    <a14:imgEffect>
                      <a14:sharpenSoften amount="77000"/>
                    </a14:imgEffect>
                  </a14:imgLayer>
                </a14:imgProps>
              </a:ext>
            </a:extLst>
          </a:blip>
          <a:srcRect/>
          <a:stretch>
            <a:fillRect/>
          </a:stretch>
        </p:blipFill>
        <p:spPr bwMode="auto">
          <a:xfrm>
            <a:off x="1187624" y="2780928"/>
            <a:ext cx="5285737" cy="2513422"/>
          </a:xfrm>
          <a:prstGeom prst="rect">
            <a:avLst/>
          </a:prstGeom>
          <a:noFill/>
          <a:ln w="9525">
            <a:noFill/>
            <a:miter lim="800000"/>
            <a:headEnd/>
            <a:tailEnd/>
          </a:ln>
        </p:spPr>
      </p:pic>
      <p:sp>
        <p:nvSpPr>
          <p:cNvPr id="15" name="TextBox 60">
            <a:extLst>
              <a:ext uri="{FF2B5EF4-FFF2-40B4-BE49-F238E27FC236}">
                <a16:creationId xmlns:a16="http://schemas.microsoft.com/office/drawing/2014/main" id="{DCF27C91-0925-4984-8B08-C1C0334FECB3}"/>
              </a:ext>
            </a:extLst>
          </p:cNvPr>
          <p:cNvSpPr txBox="1"/>
          <p:nvPr/>
        </p:nvSpPr>
        <p:spPr>
          <a:xfrm>
            <a:off x="112710" y="2011977"/>
            <a:ext cx="8926261" cy="461665"/>
          </a:xfrm>
          <a:prstGeom prst="rect">
            <a:avLst/>
          </a:prstGeom>
          <a:noFill/>
        </p:spPr>
        <p:txBody>
          <a:bodyPr wrap="square" rtlCol="0">
            <a:spAutoFit/>
          </a:bodyPr>
          <a:lstStyle/>
          <a:p>
            <a:pPr marL="444500" indent="-444500">
              <a:buFont typeface="Wingdings" pitchFamily="2" charset="2"/>
              <a:buChar char="n"/>
            </a:pPr>
            <a:r>
              <a:rPr lang="zh-CN" altLang="en-US" sz="2400" dirty="0">
                <a:latin typeface="微软雅黑" panose="020B0503020204020204" pitchFamily="34" charset="-122"/>
                <a:ea typeface="微软雅黑" panose="020B0503020204020204" pitchFamily="34" charset="-122"/>
              </a:rPr>
              <a:t>应力张量不变量为</a:t>
            </a:r>
          </a:p>
        </p:txBody>
      </p:sp>
    </p:spTree>
    <p:extLst>
      <p:ext uri="{BB962C8B-B14F-4D97-AF65-F5344CB8AC3E}">
        <p14:creationId xmlns:p14="http://schemas.microsoft.com/office/powerpoint/2010/main" val="431517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B041000-113C-4A33-858F-E86D99A42311}"/>
              </a:ext>
            </a:extLst>
          </p:cNvPr>
          <p:cNvPicPr>
            <a:picLocks noChangeAspect="1" noChangeArrowheads="1"/>
          </p:cNvPicPr>
          <p:nvPr/>
        </p:nvPicPr>
        <p:blipFill>
          <a:blip r:embed="rId3" cstate="print"/>
          <a:srcRect/>
          <a:stretch>
            <a:fillRect/>
          </a:stretch>
        </p:blipFill>
        <p:spPr bwMode="auto">
          <a:xfrm>
            <a:off x="4211960" y="1927634"/>
            <a:ext cx="4932040" cy="4246620"/>
          </a:xfrm>
          <a:prstGeom prst="rect">
            <a:avLst/>
          </a:prstGeom>
          <a:noFill/>
          <a:ln w="9525">
            <a:noFill/>
            <a:miter lim="800000"/>
            <a:headEnd/>
            <a:tailEnd/>
          </a:ln>
        </p:spPr>
      </p:pic>
      <p:graphicFrame>
        <p:nvGraphicFramePr>
          <p:cNvPr id="3" name="Object 2">
            <a:extLst>
              <a:ext uri="{FF2B5EF4-FFF2-40B4-BE49-F238E27FC236}">
                <a16:creationId xmlns:a16="http://schemas.microsoft.com/office/drawing/2014/main" id="{E36175CF-E487-4D03-96C0-C4205478FDE5}"/>
              </a:ext>
            </a:extLst>
          </p:cNvPr>
          <p:cNvGraphicFramePr>
            <a:graphicFrameLocks noChangeAspect="1"/>
          </p:cNvGraphicFramePr>
          <p:nvPr>
            <p:extLst>
              <p:ext uri="{D42A27DB-BD31-4B8C-83A1-F6EECF244321}">
                <p14:modId xmlns:p14="http://schemas.microsoft.com/office/powerpoint/2010/main" val="2022691795"/>
              </p:ext>
            </p:extLst>
          </p:nvPr>
        </p:nvGraphicFramePr>
        <p:xfrm>
          <a:off x="539552" y="2575706"/>
          <a:ext cx="4032448" cy="2310484"/>
        </p:xfrm>
        <a:graphic>
          <a:graphicData uri="http://schemas.openxmlformats.org/presentationml/2006/ole">
            <mc:AlternateContent xmlns:mc="http://schemas.openxmlformats.org/markup-compatibility/2006">
              <mc:Choice xmlns:v="urn:schemas-microsoft-com:vml" Requires="v">
                <p:oleObj spid="_x0000_s76906" name="Equation" r:id="rId4" imgW="2349360" imgH="1346040" progId="Equation.DSMT4">
                  <p:embed/>
                </p:oleObj>
              </mc:Choice>
              <mc:Fallback>
                <p:oleObj name="Equation" r:id="rId4" imgW="2349360" imgH="1346040" progId="Equation.DSMT4">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575706"/>
                        <a:ext cx="4032448" cy="2310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5">
            <a:extLst>
              <a:ext uri="{FF2B5EF4-FFF2-40B4-BE49-F238E27FC236}">
                <a16:creationId xmlns:a16="http://schemas.microsoft.com/office/drawing/2014/main" id="{72539828-056B-4A1C-835A-4A0304E718E7}"/>
              </a:ext>
            </a:extLst>
          </p:cNvPr>
          <p:cNvGraphicFramePr>
            <a:graphicFrameLocks noChangeAspect="1"/>
          </p:cNvGraphicFramePr>
          <p:nvPr>
            <p:extLst>
              <p:ext uri="{D42A27DB-BD31-4B8C-83A1-F6EECF244321}">
                <p14:modId xmlns:p14="http://schemas.microsoft.com/office/powerpoint/2010/main" val="1587031083"/>
              </p:ext>
            </p:extLst>
          </p:nvPr>
        </p:nvGraphicFramePr>
        <p:xfrm>
          <a:off x="1907704" y="5816066"/>
          <a:ext cx="1262035" cy="648072"/>
        </p:xfrm>
        <a:graphic>
          <a:graphicData uri="http://schemas.openxmlformats.org/presentationml/2006/ole">
            <mc:AlternateContent xmlns:mc="http://schemas.openxmlformats.org/markup-compatibility/2006">
              <mc:Choice xmlns:v="urn:schemas-microsoft-com:vml" Requires="v">
                <p:oleObj spid="_x0000_s76907" name="Equation" r:id="rId6" imgW="469800" imgH="241200" progId="Equation.DSMT4">
                  <p:embed/>
                </p:oleObj>
              </mc:Choice>
              <mc:Fallback>
                <p:oleObj name="Equation" r:id="rId6" imgW="469800" imgH="241200" progId="Equation.DSMT4">
                  <p:embed/>
                  <p:pic>
                    <p:nvPicPr>
                      <p:cNvPr id="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816066"/>
                        <a:ext cx="1262035"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7">
            <a:extLst>
              <a:ext uri="{FF2B5EF4-FFF2-40B4-BE49-F238E27FC236}">
                <a16:creationId xmlns:a16="http://schemas.microsoft.com/office/drawing/2014/main" id="{AC4C10AB-2D4A-406A-B06D-8EC85A6BBB19}"/>
              </a:ext>
            </a:extLst>
          </p:cNvPr>
          <p:cNvSpPr txBox="1"/>
          <p:nvPr/>
        </p:nvSpPr>
        <p:spPr>
          <a:xfrm>
            <a:off x="1547664" y="6464138"/>
            <a:ext cx="2304256" cy="369332"/>
          </a:xfrm>
          <a:prstGeom prst="rect">
            <a:avLst/>
          </a:prstGeom>
          <a:noFill/>
        </p:spPr>
        <p:txBody>
          <a:bodyPr wrap="square" rtlCol="0">
            <a:spAutoFit/>
          </a:bodyPr>
          <a:lstStyle/>
          <a:p>
            <a:r>
              <a:rPr lang="zh-CN" altLang="en-US" dirty="0"/>
              <a:t> （小变形条件下）</a:t>
            </a:r>
          </a:p>
        </p:txBody>
      </p:sp>
      <p:graphicFrame>
        <p:nvGraphicFramePr>
          <p:cNvPr id="6" name="Object 5">
            <a:extLst>
              <a:ext uri="{FF2B5EF4-FFF2-40B4-BE49-F238E27FC236}">
                <a16:creationId xmlns:a16="http://schemas.microsoft.com/office/drawing/2014/main" id="{AB737660-38BE-435D-916A-93D2CBB0F082}"/>
              </a:ext>
            </a:extLst>
          </p:cNvPr>
          <p:cNvGraphicFramePr>
            <a:graphicFrameLocks noChangeAspect="1"/>
          </p:cNvGraphicFramePr>
          <p:nvPr>
            <p:extLst>
              <p:ext uri="{D42A27DB-BD31-4B8C-83A1-F6EECF244321}">
                <p14:modId xmlns:p14="http://schemas.microsoft.com/office/powerpoint/2010/main" val="1867225879"/>
              </p:ext>
            </p:extLst>
          </p:nvPr>
        </p:nvGraphicFramePr>
        <p:xfrm>
          <a:off x="611560" y="1999642"/>
          <a:ext cx="1058518" cy="432048"/>
        </p:xfrm>
        <a:graphic>
          <a:graphicData uri="http://schemas.openxmlformats.org/presentationml/2006/ole">
            <mc:AlternateContent xmlns:mc="http://schemas.openxmlformats.org/markup-compatibility/2006">
              <mc:Choice xmlns:v="urn:schemas-microsoft-com:vml" Requires="v">
                <p:oleObj spid="_x0000_s76908" name="Equation" r:id="rId8" imgW="622080" imgH="253800" progId="Equation.DSMT4">
                  <p:embed/>
                </p:oleObj>
              </mc:Choice>
              <mc:Fallback>
                <p:oleObj name="Equation" r:id="rId8" imgW="622080" imgH="253800" progId="Equation.DSMT4">
                  <p:embed/>
                  <p:pic>
                    <p:nvPicPr>
                      <p:cNvPr id="410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560" y="1999642"/>
                        <a:ext cx="1058518"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a:extLst>
              <a:ext uri="{FF2B5EF4-FFF2-40B4-BE49-F238E27FC236}">
                <a16:creationId xmlns:a16="http://schemas.microsoft.com/office/drawing/2014/main" id="{344A4C5E-C46B-420A-BC58-785190D04FE6}"/>
              </a:ext>
            </a:extLst>
          </p:cNvPr>
          <p:cNvGraphicFramePr>
            <a:graphicFrameLocks noChangeAspect="1"/>
          </p:cNvGraphicFramePr>
          <p:nvPr>
            <p:extLst>
              <p:ext uri="{D42A27DB-BD31-4B8C-83A1-F6EECF244321}">
                <p14:modId xmlns:p14="http://schemas.microsoft.com/office/powerpoint/2010/main" val="3527443082"/>
              </p:ext>
            </p:extLst>
          </p:nvPr>
        </p:nvGraphicFramePr>
        <p:xfrm>
          <a:off x="639738" y="5384167"/>
          <a:ext cx="1123950" cy="431800"/>
        </p:xfrm>
        <a:graphic>
          <a:graphicData uri="http://schemas.openxmlformats.org/presentationml/2006/ole">
            <mc:AlternateContent xmlns:mc="http://schemas.openxmlformats.org/markup-compatibility/2006">
              <mc:Choice xmlns:v="urn:schemas-microsoft-com:vml" Requires="v">
                <p:oleObj spid="_x0000_s76909" name="Equation" r:id="rId10" imgW="660240" imgH="253800" progId="Equation.DSMT4">
                  <p:embed/>
                </p:oleObj>
              </mc:Choice>
              <mc:Fallback>
                <p:oleObj name="Equation" r:id="rId10" imgW="660240" imgH="253800" progId="Equation.DSMT4">
                  <p:embed/>
                  <p:pic>
                    <p:nvPicPr>
                      <p:cNvPr id="4102"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738" y="5384167"/>
                        <a:ext cx="11239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10">
            <a:extLst>
              <a:ext uri="{FF2B5EF4-FFF2-40B4-BE49-F238E27FC236}">
                <a16:creationId xmlns:a16="http://schemas.microsoft.com/office/drawing/2014/main" id="{507A72ED-9C7C-4776-A073-21781E108983}"/>
              </a:ext>
            </a:extLst>
          </p:cNvPr>
          <p:cNvSpPr txBox="1"/>
          <p:nvPr/>
        </p:nvSpPr>
        <p:spPr>
          <a:xfrm>
            <a:off x="251520" y="2062358"/>
            <a:ext cx="2627784" cy="369332"/>
          </a:xfrm>
          <a:prstGeom prst="rect">
            <a:avLst/>
          </a:prstGeom>
          <a:noFill/>
        </p:spPr>
        <p:txBody>
          <a:bodyPr wrap="square" rtlCol="0">
            <a:spAutoFit/>
          </a:bodyPr>
          <a:lstStyle/>
          <a:p>
            <a:pPr>
              <a:buFont typeface="Wingdings" pitchFamily="2" charset="2"/>
              <a:buChar char="n"/>
            </a:pPr>
            <a:r>
              <a:rPr lang="en-US" altLang="zh-CN" dirty="0"/>
              <a:t> </a:t>
            </a:r>
            <a:endParaRPr lang="zh-CN" altLang="en-US" dirty="0"/>
          </a:p>
        </p:txBody>
      </p:sp>
      <p:sp>
        <p:nvSpPr>
          <p:cNvPr id="9" name="TextBox 11">
            <a:extLst>
              <a:ext uri="{FF2B5EF4-FFF2-40B4-BE49-F238E27FC236}">
                <a16:creationId xmlns:a16="http://schemas.microsoft.com/office/drawing/2014/main" id="{38B09678-6129-4FBB-8BE9-5D7E778ED443}"/>
              </a:ext>
            </a:extLst>
          </p:cNvPr>
          <p:cNvSpPr txBox="1"/>
          <p:nvPr/>
        </p:nvSpPr>
        <p:spPr>
          <a:xfrm>
            <a:off x="251520" y="5374726"/>
            <a:ext cx="2627784" cy="369332"/>
          </a:xfrm>
          <a:prstGeom prst="rect">
            <a:avLst/>
          </a:prstGeom>
          <a:noFill/>
        </p:spPr>
        <p:txBody>
          <a:bodyPr wrap="square" rtlCol="0">
            <a:spAutoFit/>
          </a:bodyPr>
          <a:lstStyle/>
          <a:p>
            <a:pPr>
              <a:buFont typeface="Wingdings" pitchFamily="2" charset="2"/>
              <a:buChar char="n"/>
            </a:pPr>
            <a:r>
              <a:rPr lang="en-US" altLang="zh-CN" dirty="0"/>
              <a:t> </a:t>
            </a:r>
            <a:endParaRPr lang="zh-CN" altLang="en-US" dirty="0"/>
          </a:p>
        </p:txBody>
      </p:sp>
      <p:grpSp>
        <p:nvGrpSpPr>
          <p:cNvPr id="10" name="组合 9">
            <a:extLst>
              <a:ext uri="{FF2B5EF4-FFF2-40B4-BE49-F238E27FC236}">
                <a16:creationId xmlns:a16="http://schemas.microsoft.com/office/drawing/2014/main" id="{C1B876AC-59E8-41F5-B1B6-5F02E95DD6DC}"/>
              </a:ext>
            </a:extLst>
          </p:cNvPr>
          <p:cNvGrpSpPr/>
          <p:nvPr/>
        </p:nvGrpSpPr>
        <p:grpSpPr>
          <a:xfrm>
            <a:off x="222161" y="1320399"/>
            <a:ext cx="2151744" cy="558782"/>
            <a:chOff x="502800" y="2141762"/>
            <a:chExt cx="2151744" cy="558782"/>
          </a:xfrm>
        </p:grpSpPr>
        <p:sp>
          <p:nvSpPr>
            <p:cNvPr id="11" name="矩形 10">
              <a:extLst>
                <a:ext uri="{FF2B5EF4-FFF2-40B4-BE49-F238E27FC236}">
                  <a16:creationId xmlns:a16="http://schemas.microsoft.com/office/drawing/2014/main" id="{DBA0E89E-3995-42FF-9B87-165A3B3775BA}"/>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12" name="文本框 11">
              <a:extLst>
                <a:ext uri="{FF2B5EF4-FFF2-40B4-BE49-F238E27FC236}">
                  <a16:creationId xmlns:a16="http://schemas.microsoft.com/office/drawing/2014/main" id="{72FDC30E-BA0F-44E7-B382-D224A58E83ED}"/>
                </a:ext>
              </a:extLst>
            </p:cNvPr>
            <p:cNvSpPr txBox="1"/>
            <p:nvPr/>
          </p:nvSpPr>
          <p:spPr>
            <a:xfrm>
              <a:off x="502800" y="2141762"/>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平衡微分方程</a:t>
              </a:r>
            </a:p>
          </p:txBody>
        </p:sp>
      </p:grpSp>
      <p:sp>
        <p:nvSpPr>
          <p:cNvPr id="13" name="文本框 12">
            <a:extLst>
              <a:ext uri="{FF2B5EF4-FFF2-40B4-BE49-F238E27FC236}">
                <a16:creationId xmlns:a16="http://schemas.microsoft.com/office/drawing/2014/main" id="{E05C0A4F-3198-4992-BC0F-4B38FBFD3395}"/>
              </a:ext>
            </a:extLst>
          </p:cNvPr>
          <p:cNvSpPr txBox="1"/>
          <p:nvPr/>
        </p:nvSpPr>
        <p:spPr>
          <a:xfrm>
            <a:off x="2341153" y="1295308"/>
            <a:ext cx="6379115" cy="720080"/>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000" b="1" dirty="0">
                <a:latin typeface="Times New Roman" pitchFamily="18" charset="0"/>
                <a:ea typeface="微软雅黑" panose="020B0503020204020204" pitchFamily="34" charset="-122"/>
                <a:cs typeface="Times New Roman" pitchFamily="18" charset="0"/>
              </a:rPr>
              <a:t>物体微元平衡的条件</a:t>
            </a:r>
          </a:p>
        </p:txBody>
      </p:sp>
      <p:sp>
        <p:nvSpPr>
          <p:cNvPr id="14" name="矩形 13">
            <a:extLst>
              <a:ext uri="{FF2B5EF4-FFF2-40B4-BE49-F238E27FC236}">
                <a16:creationId xmlns:a16="http://schemas.microsoft.com/office/drawing/2014/main" id="{5F9288AF-C605-4DD5-ADD1-0864248C43F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15" name="矩形 14">
            <a:extLst>
              <a:ext uri="{FF2B5EF4-FFF2-40B4-BE49-F238E27FC236}">
                <a16:creationId xmlns:a16="http://schemas.microsoft.com/office/drawing/2014/main" id="{2D9AAB48-2025-4ED7-ADD8-879D6B90E19F}"/>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6" name="图片 4">
            <a:extLst>
              <a:ext uri="{FF2B5EF4-FFF2-40B4-BE49-F238E27FC236}">
                <a16:creationId xmlns:a16="http://schemas.microsoft.com/office/drawing/2014/main" id="{030CF5BF-EF30-4976-A856-ED3F44D9F24C}"/>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标题 1">
            <a:extLst>
              <a:ext uri="{FF2B5EF4-FFF2-40B4-BE49-F238E27FC236}">
                <a16:creationId xmlns:a16="http://schemas.microsoft.com/office/drawing/2014/main" id="{6B7E2EB1-DE50-4911-BF23-50ADFECC5081}"/>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物体内部力学状态的描述：应力</a:t>
            </a:r>
          </a:p>
        </p:txBody>
      </p:sp>
    </p:spTree>
    <p:extLst>
      <p:ext uri="{BB962C8B-B14F-4D97-AF65-F5344CB8AC3E}">
        <p14:creationId xmlns:p14="http://schemas.microsoft.com/office/powerpoint/2010/main" val="2491730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1B876AC-59E8-41F5-B1B6-5F02E95DD6DC}"/>
              </a:ext>
            </a:extLst>
          </p:cNvPr>
          <p:cNvGrpSpPr/>
          <p:nvPr/>
        </p:nvGrpSpPr>
        <p:grpSpPr>
          <a:xfrm>
            <a:off x="114281" y="3888832"/>
            <a:ext cx="1948798" cy="558782"/>
            <a:chOff x="584467" y="2150130"/>
            <a:chExt cx="2173498" cy="558782"/>
          </a:xfrm>
        </p:grpSpPr>
        <p:sp>
          <p:nvSpPr>
            <p:cNvPr id="11" name="矩形 10">
              <a:extLst>
                <a:ext uri="{FF2B5EF4-FFF2-40B4-BE49-F238E27FC236}">
                  <a16:creationId xmlns:a16="http://schemas.microsoft.com/office/drawing/2014/main" id="{DBA0E89E-3995-42FF-9B87-165A3B3775BA}"/>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12" name="文本框 11">
              <a:extLst>
                <a:ext uri="{FF2B5EF4-FFF2-40B4-BE49-F238E27FC236}">
                  <a16:creationId xmlns:a16="http://schemas.microsoft.com/office/drawing/2014/main" id="{72FDC30E-BA0F-44E7-B382-D224A58E83ED}"/>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应变（</a:t>
              </a:r>
              <a:r>
                <a:rPr lang="en-US" altLang="zh-CN" sz="2000" b="1" dirty="0">
                  <a:solidFill>
                    <a:schemeClr val="bg1"/>
                  </a:solidFill>
                  <a:latin typeface="Times New Roman" pitchFamily="18" charset="0"/>
                  <a:ea typeface="微软雅黑" panose="020B0503020204020204" pitchFamily="34" charset="-122"/>
                  <a:cs typeface="Times New Roman" pitchFamily="18" charset="0"/>
                </a:rPr>
                <a:t>Strain</a:t>
              </a:r>
              <a:r>
                <a:rPr lang="zh-CN" altLang="en-US" sz="2000" b="1" dirty="0">
                  <a:solidFill>
                    <a:schemeClr val="bg1"/>
                  </a:solidFill>
                  <a:latin typeface="Times New Roman" pitchFamily="18" charset="0"/>
                  <a:ea typeface="微软雅黑" panose="020B0503020204020204" pitchFamily="34" charset="-122"/>
                  <a:cs typeface="Times New Roman" pitchFamily="18" charset="0"/>
                </a:rPr>
                <a:t>）</a:t>
              </a:r>
            </a:p>
          </p:txBody>
        </p:sp>
      </p:grpSp>
      <p:sp>
        <p:nvSpPr>
          <p:cNvPr id="13" name="文本框 12">
            <a:extLst>
              <a:ext uri="{FF2B5EF4-FFF2-40B4-BE49-F238E27FC236}">
                <a16:creationId xmlns:a16="http://schemas.microsoft.com/office/drawing/2014/main" id="{E05C0A4F-3198-4992-BC0F-4B38FBFD3395}"/>
              </a:ext>
            </a:extLst>
          </p:cNvPr>
          <p:cNvSpPr txBox="1"/>
          <p:nvPr/>
        </p:nvSpPr>
        <p:spPr>
          <a:xfrm>
            <a:off x="605627" y="2311444"/>
            <a:ext cx="5686304" cy="720080"/>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000" dirty="0">
                <a:latin typeface="Times New Roman" pitchFamily="18" charset="0"/>
                <a:ea typeface="微软雅黑" panose="020B0503020204020204" pitchFamily="34" charset="-122"/>
                <a:cs typeface="Times New Roman" pitchFamily="18" charset="0"/>
              </a:rPr>
              <a:t>材质均匀的一端固定杆受力拉伸变形。每一点的变形状态应该一致</a:t>
            </a:r>
          </a:p>
        </p:txBody>
      </p:sp>
      <p:sp>
        <p:nvSpPr>
          <p:cNvPr id="14" name="矩形 13">
            <a:extLst>
              <a:ext uri="{FF2B5EF4-FFF2-40B4-BE49-F238E27FC236}">
                <a16:creationId xmlns:a16="http://schemas.microsoft.com/office/drawing/2014/main" id="{5F9288AF-C605-4DD5-ADD1-0864248C43F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15" name="矩形 14">
            <a:extLst>
              <a:ext uri="{FF2B5EF4-FFF2-40B4-BE49-F238E27FC236}">
                <a16:creationId xmlns:a16="http://schemas.microsoft.com/office/drawing/2014/main" id="{2D9AAB48-2025-4ED7-ADD8-879D6B90E19F}"/>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6" name="图片 4">
            <a:extLst>
              <a:ext uri="{FF2B5EF4-FFF2-40B4-BE49-F238E27FC236}">
                <a16:creationId xmlns:a16="http://schemas.microsoft.com/office/drawing/2014/main" id="{030CF5BF-EF30-4976-A856-ED3F44D9F24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标题 1">
            <a:extLst>
              <a:ext uri="{FF2B5EF4-FFF2-40B4-BE49-F238E27FC236}">
                <a16:creationId xmlns:a16="http://schemas.microsoft.com/office/drawing/2014/main" id="{6B7E2EB1-DE50-4911-BF23-50ADFECC5081}"/>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物体内部力学状态的描述：应变</a:t>
            </a:r>
          </a:p>
        </p:txBody>
      </p:sp>
      <p:sp>
        <p:nvSpPr>
          <p:cNvPr id="18" name="文本框 17">
            <a:extLst>
              <a:ext uri="{FF2B5EF4-FFF2-40B4-BE49-F238E27FC236}">
                <a16:creationId xmlns:a16="http://schemas.microsoft.com/office/drawing/2014/main" id="{EC13C127-E487-4B45-8455-1CD08D2082A4}"/>
              </a:ext>
            </a:extLst>
          </p:cNvPr>
          <p:cNvSpPr txBox="1"/>
          <p:nvPr/>
        </p:nvSpPr>
        <p:spPr>
          <a:xfrm>
            <a:off x="-30021" y="1267036"/>
            <a:ext cx="7776864" cy="720080"/>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400" b="1" dirty="0">
                <a:solidFill>
                  <a:srgbClr val="FF0000"/>
                </a:solidFill>
                <a:latin typeface="Times New Roman" pitchFamily="18" charset="0"/>
                <a:ea typeface="微软雅黑" panose="020B0503020204020204" pitchFamily="34" charset="-122"/>
                <a:cs typeface="Times New Roman" pitchFamily="18" charset="0"/>
              </a:rPr>
              <a:t>位移是否是描述物体内部变形状态的合适物理量？</a:t>
            </a:r>
          </a:p>
        </p:txBody>
      </p:sp>
      <p:sp>
        <p:nvSpPr>
          <p:cNvPr id="19" name="文本框 18">
            <a:extLst>
              <a:ext uri="{FF2B5EF4-FFF2-40B4-BE49-F238E27FC236}">
                <a16:creationId xmlns:a16="http://schemas.microsoft.com/office/drawing/2014/main" id="{742CCB7C-CA92-46B9-BF2E-D15088C6946F}"/>
              </a:ext>
            </a:extLst>
          </p:cNvPr>
          <p:cNvSpPr txBox="1"/>
          <p:nvPr/>
        </p:nvSpPr>
        <p:spPr>
          <a:xfrm>
            <a:off x="385563" y="1748248"/>
            <a:ext cx="5117474" cy="720080"/>
          </a:xfrm>
          <a:prstGeom prst="rect">
            <a:avLst/>
          </a:prstGeom>
          <a:noFill/>
        </p:spPr>
        <p:txBody>
          <a:bodyPr wrap="square" rtlCol="0">
            <a:noAutofit/>
          </a:bodyPr>
          <a:lstStyle/>
          <a:p>
            <a:pPr>
              <a:lnSpc>
                <a:spcPct val="110000"/>
              </a:lnSpc>
              <a:spcBef>
                <a:spcPts val="0"/>
              </a:spcBef>
              <a:spcAft>
                <a:spcPts val="600"/>
              </a:spcAft>
              <a:buClr>
                <a:schemeClr val="tx1"/>
              </a:buClr>
            </a:pPr>
            <a:r>
              <a:rPr lang="en-US" altLang="zh-CN" sz="2400" b="1" dirty="0">
                <a:solidFill>
                  <a:srgbClr val="FF0000"/>
                </a:solidFill>
                <a:latin typeface="Times New Roman" pitchFamily="18" charset="0"/>
                <a:ea typeface="微软雅黑" panose="020B0503020204020204" pitchFamily="34" charset="-122"/>
                <a:cs typeface="Times New Roman" pitchFamily="18" charset="0"/>
              </a:rPr>
              <a:t>—</a:t>
            </a:r>
            <a:r>
              <a:rPr lang="zh-CN" altLang="en-US" sz="2400" b="1" dirty="0">
                <a:solidFill>
                  <a:srgbClr val="FF0000"/>
                </a:solidFill>
                <a:latin typeface="Times New Roman" pitchFamily="18" charset="0"/>
                <a:ea typeface="微软雅黑" panose="020B0503020204020204" pitchFamily="34" charset="-122"/>
                <a:cs typeface="Times New Roman" pitchFamily="18" charset="0"/>
              </a:rPr>
              <a:t>不是！位移与坐标有关</a:t>
            </a:r>
          </a:p>
        </p:txBody>
      </p:sp>
      <p:grpSp>
        <p:nvGrpSpPr>
          <p:cNvPr id="57" name="组合 56">
            <a:extLst>
              <a:ext uri="{FF2B5EF4-FFF2-40B4-BE49-F238E27FC236}">
                <a16:creationId xmlns:a16="http://schemas.microsoft.com/office/drawing/2014/main" id="{FC55D22E-8662-4D35-8F7F-3815D29C34AD}"/>
              </a:ext>
            </a:extLst>
          </p:cNvPr>
          <p:cNvGrpSpPr/>
          <p:nvPr/>
        </p:nvGrpSpPr>
        <p:grpSpPr>
          <a:xfrm>
            <a:off x="6511995" y="1654564"/>
            <a:ext cx="2611073" cy="1988679"/>
            <a:chOff x="6377691" y="1992962"/>
            <a:chExt cx="2611073" cy="1988679"/>
          </a:xfrm>
        </p:grpSpPr>
        <p:sp>
          <p:nvSpPr>
            <p:cNvPr id="36" name="矩形 35">
              <a:extLst>
                <a:ext uri="{FF2B5EF4-FFF2-40B4-BE49-F238E27FC236}">
                  <a16:creationId xmlns:a16="http://schemas.microsoft.com/office/drawing/2014/main" id="{78225F94-632D-48AC-9E30-23C2B551DC0F}"/>
                </a:ext>
              </a:extLst>
            </p:cNvPr>
            <p:cNvSpPr/>
            <p:nvPr/>
          </p:nvSpPr>
          <p:spPr>
            <a:xfrm>
              <a:off x="6745736" y="3065675"/>
              <a:ext cx="1001107" cy="43804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A4599D8A-EF59-47D7-8E1B-5FB6053AFEEB}"/>
                </a:ext>
              </a:extLst>
            </p:cNvPr>
            <p:cNvCxnSpPr/>
            <p:nvPr/>
          </p:nvCxnSpPr>
          <p:spPr>
            <a:xfrm>
              <a:off x="6745737" y="3284699"/>
              <a:ext cx="1699512" cy="9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FA67BDF3-2850-4EE5-BCB5-D081E53380F9}"/>
                </a:ext>
              </a:extLst>
            </p:cNvPr>
            <p:cNvCxnSpPr>
              <a:cxnSpLocks/>
            </p:cNvCxnSpPr>
            <p:nvPr/>
          </p:nvCxnSpPr>
          <p:spPr>
            <a:xfrm flipH="1" flipV="1">
              <a:off x="6745737" y="2104809"/>
              <a:ext cx="1" cy="1179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891AE55-6908-4179-89F5-795719EE107D}"/>
                </a:ext>
              </a:extLst>
            </p:cNvPr>
            <p:cNvSpPr txBox="1"/>
            <p:nvPr/>
          </p:nvSpPr>
          <p:spPr>
            <a:xfrm>
              <a:off x="8566552" y="3261561"/>
              <a:ext cx="422212" cy="720080"/>
            </a:xfrm>
            <a:prstGeom prst="rect">
              <a:avLst/>
            </a:prstGeom>
            <a:noFill/>
          </p:spPr>
          <p:txBody>
            <a:bodyPr wrap="square" rtlCol="0">
              <a:noAutofit/>
            </a:bodyPr>
            <a:lstStyle/>
            <a:p>
              <a:pPr>
                <a:lnSpc>
                  <a:spcPct val="110000"/>
                </a:lnSpc>
                <a:spcBef>
                  <a:spcPts val="0"/>
                </a:spcBef>
                <a:spcAft>
                  <a:spcPts val="600"/>
                </a:spcAft>
                <a:buClr>
                  <a:schemeClr val="tx1"/>
                </a:buClr>
              </a:pPr>
              <a:r>
                <a:rPr lang="en-US" altLang="zh-CN" sz="2000" i="1" dirty="0">
                  <a:latin typeface="Times New Roman" pitchFamily="18" charset="0"/>
                  <a:ea typeface="微软雅黑" panose="020B0503020204020204" pitchFamily="34" charset="-122"/>
                  <a:cs typeface="Times New Roman" pitchFamily="18" charset="0"/>
                </a:rPr>
                <a:t>x</a:t>
              </a:r>
              <a:endParaRPr lang="zh-CN" altLang="en-US" sz="2000" i="1" dirty="0">
                <a:latin typeface="Times New Roman" pitchFamily="18" charset="0"/>
                <a:ea typeface="微软雅黑" panose="020B0503020204020204" pitchFamily="34" charset="-122"/>
                <a:cs typeface="Times New Roman" pitchFamily="18" charset="0"/>
              </a:endParaRPr>
            </a:p>
          </p:txBody>
        </p:sp>
        <p:sp>
          <p:nvSpPr>
            <p:cNvPr id="31" name="文本框 30">
              <a:extLst>
                <a:ext uri="{FF2B5EF4-FFF2-40B4-BE49-F238E27FC236}">
                  <a16:creationId xmlns:a16="http://schemas.microsoft.com/office/drawing/2014/main" id="{F3A879AC-8DFF-4669-8A61-303412BFF93E}"/>
                </a:ext>
              </a:extLst>
            </p:cNvPr>
            <p:cNvSpPr txBox="1"/>
            <p:nvPr/>
          </p:nvSpPr>
          <p:spPr>
            <a:xfrm>
              <a:off x="6377691" y="1992962"/>
              <a:ext cx="422212" cy="720080"/>
            </a:xfrm>
            <a:prstGeom prst="rect">
              <a:avLst/>
            </a:prstGeom>
            <a:noFill/>
          </p:spPr>
          <p:txBody>
            <a:bodyPr wrap="square" rtlCol="0">
              <a:noAutofit/>
            </a:bodyPr>
            <a:lstStyle/>
            <a:p>
              <a:pPr>
                <a:lnSpc>
                  <a:spcPct val="110000"/>
                </a:lnSpc>
                <a:spcBef>
                  <a:spcPts val="0"/>
                </a:spcBef>
                <a:spcAft>
                  <a:spcPts val="600"/>
                </a:spcAft>
                <a:buClr>
                  <a:schemeClr val="tx1"/>
                </a:buClr>
              </a:pPr>
              <a:r>
                <a:rPr lang="en-US" altLang="zh-CN" sz="2000" i="1" dirty="0">
                  <a:latin typeface="Times New Roman" pitchFamily="18" charset="0"/>
                  <a:ea typeface="微软雅黑" panose="020B0503020204020204" pitchFamily="34" charset="-122"/>
                  <a:cs typeface="Times New Roman" pitchFamily="18" charset="0"/>
                </a:rPr>
                <a:t>y</a:t>
              </a:r>
              <a:endParaRPr lang="zh-CN" altLang="en-US" sz="2000" i="1" dirty="0">
                <a:latin typeface="Times New Roman" pitchFamily="18" charset="0"/>
                <a:ea typeface="微软雅黑" panose="020B0503020204020204" pitchFamily="34" charset="-122"/>
                <a:cs typeface="Times New Roman" pitchFamily="18" charset="0"/>
              </a:endParaRPr>
            </a:p>
          </p:txBody>
        </p:sp>
        <p:sp>
          <p:nvSpPr>
            <p:cNvPr id="37" name="矩形 36">
              <a:extLst>
                <a:ext uri="{FF2B5EF4-FFF2-40B4-BE49-F238E27FC236}">
                  <a16:creationId xmlns:a16="http://schemas.microsoft.com/office/drawing/2014/main" id="{DF26B99D-55D7-4280-9A19-D599450DF389}"/>
                </a:ext>
              </a:extLst>
            </p:cNvPr>
            <p:cNvSpPr/>
            <p:nvPr/>
          </p:nvSpPr>
          <p:spPr>
            <a:xfrm>
              <a:off x="6624433" y="2746256"/>
              <a:ext cx="121303" cy="1118804"/>
            </a:xfrm>
            <a:prstGeom prst="rect">
              <a:avLst/>
            </a:prstGeom>
            <a:pattFill prst="wdUpDiag">
              <a:fgClr>
                <a:schemeClr val="tx1"/>
              </a:fgClr>
              <a:bgClr>
                <a:schemeClr val="bg1"/>
              </a:bgClr>
            </a:patt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E3500601-9754-4F0B-B6E1-1F03E29337D7}"/>
                </a:ext>
              </a:extLst>
            </p:cNvPr>
            <p:cNvSpPr/>
            <p:nvPr/>
          </p:nvSpPr>
          <p:spPr>
            <a:xfrm>
              <a:off x="6685084" y="3227521"/>
              <a:ext cx="107227" cy="11435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5B442D1-6162-4A57-B36F-94631EA643DD}"/>
                </a:ext>
              </a:extLst>
            </p:cNvPr>
            <p:cNvSpPr/>
            <p:nvPr/>
          </p:nvSpPr>
          <p:spPr>
            <a:xfrm>
              <a:off x="7692638" y="3237166"/>
              <a:ext cx="107227" cy="11435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358A52E9-7A6A-4CF9-BC1A-E4D20C16C12C}"/>
              </a:ext>
            </a:extLst>
          </p:cNvPr>
          <p:cNvGrpSpPr/>
          <p:nvPr/>
        </p:nvGrpSpPr>
        <p:grpSpPr>
          <a:xfrm>
            <a:off x="25522" y="2373052"/>
            <a:ext cx="720080" cy="558782"/>
            <a:chOff x="458248" y="2148656"/>
            <a:chExt cx="720080" cy="558782"/>
          </a:xfrm>
        </p:grpSpPr>
        <p:sp>
          <p:nvSpPr>
            <p:cNvPr id="47" name="矩形 46">
              <a:extLst>
                <a:ext uri="{FF2B5EF4-FFF2-40B4-BE49-F238E27FC236}">
                  <a16:creationId xmlns:a16="http://schemas.microsoft.com/office/drawing/2014/main" id="{B5510430-818E-426E-A85E-DCE529C5801C}"/>
                </a:ext>
              </a:extLst>
            </p:cNvPr>
            <p:cNvSpPr/>
            <p:nvPr/>
          </p:nvSpPr>
          <p:spPr>
            <a:xfrm>
              <a:off x="584467" y="2150130"/>
              <a:ext cx="438903" cy="394308"/>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48" name="文本框 47">
              <a:extLst>
                <a:ext uri="{FF2B5EF4-FFF2-40B4-BE49-F238E27FC236}">
                  <a16:creationId xmlns:a16="http://schemas.microsoft.com/office/drawing/2014/main" id="{6465A26E-A6DE-4674-ABA2-852F27E941BF}"/>
                </a:ext>
              </a:extLst>
            </p:cNvPr>
            <p:cNvSpPr txBox="1"/>
            <p:nvPr/>
          </p:nvSpPr>
          <p:spPr>
            <a:xfrm>
              <a:off x="458248" y="2148656"/>
              <a:ext cx="720080"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例</a:t>
              </a:r>
            </a:p>
          </p:txBody>
        </p:sp>
      </p:grpSp>
      <p:sp>
        <p:nvSpPr>
          <p:cNvPr id="49" name="文本框 48">
            <a:extLst>
              <a:ext uri="{FF2B5EF4-FFF2-40B4-BE49-F238E27FC236}">
                <a16:creationId xmlns:a16="http://schemas.microsoft.com/office/drawing/2014/main" id="{06E27D8F-7496-4FDF-816C-CF9BAA3DDAD0}"/>
              </a:ext>
            </a:extLst>
          </p:cNvPr>
          <p:cNvSpPr txBox="1"/>
          <p:nvPr/>
        </p:nvSpPr>
        <p:spPr>
          <a:xfrm>
            <a:off x="585981" y="3039892"/>
            <a:ext cx="5686304" cy="720080"/>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000" dirty="0">
                <a:latin typeface="Times New Roman" pitchFamily="18" charset="0"/>
                <a:ea typeface="微软雅黑" panose="020B0503020204020204" pitchFamily="34" charset="-122"/>
                <a:cs typeface="Times New Roman" pitchFamily="18" charset="0"/>
              </a:rPr>
              <a:t>但根部</a:t>
            </a:r>
            <a:r>
              <a:rPr lang="en-US" altLang="zh-CN" sz="2000" dirty="0">
                <a:latin typeface="Times New Roman" pitchFamily="18" charset="0"/>
                <a:ea typeface="微软雅黑" panose="020B0503020204020204" pitchFamily="34" charset="-122"/>
                <a:cs typeface="Times New Roman" pitchFamily="18" charset="0"/>
              </a:rPr>
              <a:t>x</a:t>
            </a:r>
            <a:r>
              <a:rPr lang="zh-CN" altLang="en-US" sz="2000" dirty="0">
                <a:latin typeface="Times New Roman" pitchFamily="18" charset="0"/>
                <a:ea typeface="微软雅黑" panose="020B0503020204020204" pitchFamily="34" charset="-122"/>
                <a:cs typeface="Times New Roman" pitchFamily="18" charset="0"/>
              </a:rPr>
              <a:t>方向位移为</a:t>
            </a:r>
            <a:r>
              <a:rPr lang="en-US" altLang="zh-CN" sz="2000" dirty="0">
                <a:latin typeface="Times New Roman" pitchFamily="18" charset="0"/>
                <a:ea typeface="微软雅黑" panose="020B0503020204020204" pitchFamily="34" charset="-122"/>
                <a:cs typeface="Times New Roman" pitchFamily="18" charset="0"/>
              </a:rPr>
              <a:t>0</a:t>
            </a:r>
            <a:r>
              <a:rPr lang="zh-CN" altLang="en-US" sz="2000" dirty="0">
                <a:latin typeface="Times New Roman" pitchFamily="18" charset="0"/>
                <a:ea typeface="微软雅黑" panose="020B0503020204020204" pitchFamily="34" charset="-122"/>
                <a:cs typeface="Times New Roman" pitchFamily="18" charset="0"/>
              </a:rPr>
              <a:t>，端部位移不为</a:t>
            </a:r>
            <a:r>
              <a:rPr lang="en-US" altLang="zh-CN" sz="2000" dirty="0">
                <a:latin typeface="Times New Roman" pitchFamily="18" charset="0"/>
                <a:ea typeface="微软雅黑" panose="020B0503020204020204" pitchFamily="34" charset="-122"/>
                <a:cs typeface="Times New Roman" pitchFamily="18" charset="0"/>
              </a:rPr>
              <a:t>0</a:t>
            </a:r>
            <a:endParaRPr lang="zh-CN" altLang="en-US" sz="2000" dirty="0">
              <a:latin typeface="Times New Roman" pitchFamily="18" charset="0"/>
              <a:ea typeface="微软雅黑" panose="020B0503020204020204" pitchFamily="34" charset="-122"/>
              <a:cs typeface="Times New Roman" pitchFamily="18" charset="0"/>
            </a:endParaRPr>
          </a:p>
        </p:txBody>
      </p:sp>
      <p:grpSp>
        <p:nvGrpSpPr>
          <p:cNvPr id="58" name="组合 57">
            <a:extLst>
              <a:ext uri="{FF2B5EF4-FFF2-40B4-BE49-F238E27FC236}">
                <a16:creationId xmlns:a16="http://schemas.microsoft.com/office/drawing/2014/main" id="{9619717B-0622-4E9F-9987-37A6B2D2B1B7}"/>
              </a:ext>
            </a:extLst>
          </p:cNvPr>
          <p:cNvGrpSpPr/>
          <p:nvPr/>
        </p:nvGrpSpPr>
        <p:grpSpPr>
          <a:xfrm>
            <a:off x="6589616" y="3523053"/>
            <a:ext cx="2533452" cy="2077026"/>
            <a:chOff x="6501887" y="4036573"/>
            <a:chExt cx="2533452" cy="2077026"/>
          </a:xfrm>
        </p:grpSpPr>
        <p:sp>
          <p:nvSpPr>
            <p:cNvPr id="38" name="矩形 37">
              <a:extLst>
                <a:ext uri="{FF2B5EF4-FFF2-40B4-BE49-F238E27FC236}">
                  <a16:creationId xmlns:a16="http://schemas.microsoft.com/office/drawing/2014/main" id="{62365B44-D9E1-4683-9217-F01060DD05C4}"/>
                </a:ext>
              </a:extLst>
            </p:cNvPr>
            <p:cNvSpPr/>
            <p:nvPr/>
          </p:nvSpPr>
          <p:spPr>
            <a:xfrm>
              <a:off x="6792311" y="5197633"/>
              <a:ext cx="1462473" cy="43804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05E1AC56-4001-412E-B16B-18B137624A0E}"/>
                </a:ext>
              </a:extLst>
            </p:cNvPr>
            <p:cNvCxnSpPr/>
            <p:nvPr/>
          </p:nvCxnSpPr>
          <p:spPr>
            <a:xfrm>
              <a:off x="6792312" y="5416657"/>
              <a:ext cx="1699512" cy="9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5788EE3D-922F-44E9-A2A0-96146D0F14D6}"/>
                </a:ext>
              </a:extLst>
            </p:cNvPr>
            <p:cNvCxnSpPr>
              <a:cxnSpLocks/>
            </p:cNvCxnSpPr>
            <p:nvPr/>
          </p:nvCxnSpPr>
          <p:spPr>
            <a:xfrm flipH="1" flipV="1">
              <a:off x="6792312" y="4236767"/>
              <a:ext cx="1" cy="1179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6D2C9C8C-3910-467A-8A1F-9A1A10FEF61A}"/>
                </a:ext>
              </a:extLst>
            </p:cNvPr>
            <p:cNvSpPr txBox="1"/>
            <p:nvPr/>
          </p:nvSpPr>
          <p:spPr>
            <a:xfrm>
              <a:off x="8613127" y="5393519"/>
              <a:ext cx="422212" cy="720080"/>
            </a:xfrm>
            <a:prstGeom prst="rect">
              <a:avLst/>
            </a:prstGeom>
            <a:noFill/>
          </p:spPr>
          <p:txBody>
            <a:bodyPr wrap="square" rtlCol="0">
              <a:noAutofit/>
            </a:bodyPr>
            <a:lstStyle/>
            <a:p>
              <a:pPr>
                <a:lnSpc>
                  <a:spcPct val="110000"/>
                </a:lnSpc>
                <a:spcBef>
                  <a:spcPts val="0"/>
                </a:spcBef>
                <a:spcAft>
                  <a:spcPts val="600"/>
                </a:spcAft>
                <a:buClr>
                  <a:schemeClr val="tx1"/>
                </a:buClr>
              </a:pPr>
              <a:r>
                <a:rPr lang="en-US" altLang="zh-CN" sz="2000" i="1" dirty="0">
                  <a:latin typeface="Times New Roman" pitchFamily="18" charset="0"/>
                  <a:ea typeface="微软雅黑" panose="020B0503020204020204" pitchFamily="34" charset="-122"/>
                  <a:cs typeface="Times New Roman" pitchFamily="18" charset="0"/>
                </a:rPr>
                <a:t>x</a:t>
              </a:r>
              <a:endParaRPr lang="zh-CN" altLang="en-US" sz="2000" i="1" dirty="0">
                <a:latin typeface="Times New Roman" pitchFamily="18" charset="0"/>
                <a:ea typeface="微软雅黑" panose="020B0503020204020204" pitchFamily="34" charset="-122"/>
                <a:cs typeface="Times New Roman" pitchFamily="18" charset="0"/>
              </a:endParaRPr>
            </a:p>
          </p:txBody>
        </p:sp>
        <p:sp>
          <p:nvSpPr>
            <p:cNvPr id="42" name="文本框 41">
              <a:extLst>
                <a:ext uri="{FF2B5EF4-FFF2-40B4-BE49-F238E27FC236}">
                  <a16:creationId xmlns:a16="http://schemas.microsoft.com/office/drawing/2014/main" id="{57A6F073-9B69-44B7-8A2C-AF8A62569C9A}"/>
                </a:ext>
              </a:extLst>
            </p:cNvPr>
            <p:cNvSpPr txBox="1"/>
            <p:nvPr/>
          </p:nvSpPr>
          <p:spPr>
            <a:xfrm>
              <a:off x="6501887" y="4036573"/>
              <a:ext cx="422212" cy="720080"/>
            </a:xfrm>
            <a:prstGeom prst="rect">
              <a:avLst/>
            </a:prstGeom>
            <a:noFill/>
          </p:spPr>
          <p:txBody>
            <a:bodyPr wrap="square" rtlCol="0">
              <a:noAutofit/>
            </a:bodyPr>
            <a:lstStyle/>
            <a:p>
              <a:pPr>
                <a:lnSpc>
                  <a:spcPct val="110000"/>
                </a:lnSpc>
                <a:spcBef>
                  <a:spcPts val="0"/>
                </a:spcBef>
                <a:spcAft>
                  <a:spcPts val="600"/>
                </a:spcAft>
                <a:buClr>
                  <a:schemeClr val="tx1"/>
                </a:buClr>
              </a:pPr>
              <a:r>
                <a:rPr lang="en-US" altLang="zh-CN" sz="2000" i="1" dirty="0">
                  <a:latin typeface="Times New Roman" pitchFamily="18" charset="0"/>
                  <a:ea typeface="微软雅黑" panose="020B0503020204020204" pitchFamily="34" charset="-122"/>
                  <a:cs typeface="Times New Roman" pitchFamily="18" charset="0"/>
                </a:rPr>
                <a:t>y</a:t>
              </a:r>
              <a:endParaRPr lang="zh-CN" altLang="en-US" sz="2000" i="1" dirty="0">
                <a:latin typeface="Times New Roman" pitchFamily="18" charset="0"/>
                <a:ea typeface="微软雅黑" panose="020B0503020204020204" pitchFamily="34" charset="-122"/>
                <a:cs typeface="Times New Roman" pitchFamily="18" charset="0"/>
              </a:endParaRPr>
            </a:p>
          </p:txBody>
        </p:sp>
        <p:sp>
          <p:nvSpPr>
            <p:cNvPr id="43" name="矩形 42">
              <a:extLst>
                <a:ext uri="{FF2B5EF4-FFF2-40B4-BE49-F238E27FC236}">
                  <a16:creationId xmlns:a16="http://schemas.microsoft.com/office/drawing/2014/main" id="{C030F62B-FD96-4F56-B3E4-7B2A05E2B0E3}"/>
                </a:ext>
              </a:extLst>
            </p:cNvPr>
            <p:cNvSpPr/>
            <p:nvPr/>
          </p:nvSpPr>
          <p:spPr>
            <a:xfrm>
              <a:off x="6671008" y="4878214"/>
              <a:ext cx="121303" cy="1118804"/>
            </a:xfrm>
            <a:prstGeom prst="rect">
              <a:avLst/>
            </a:prstGeom>
            <a:pattFill prst="wdUpDiag">
              <a:fgClr>
                <a:schemeClr val="tx1"/>
              </a:fgClr>
              <a:bgClr>
                <a:schemeClr val="bg1"/>
              </a:bgClr>
            </a:patt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C487BA5-D2D8-433B-BAF3-BD65F061F991}"/>
                </a:ext>
              </a:extLst>
            </p:cNvPr>
            <p:cNvSpPr/>
            <p:nvPr/>
          </p:nvSpPr>
          <p:spPr>
            <a:xfrm>
              <a:off x="6738696" y="5359478"/>
              <a:ext cx="107227" cy="11435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32E0058B-2EE4-42A3-A9B0-A274EC07059A}"/>
                </a:ext>
              </a:extLst>
            </p:cNvPr>
            <p:cNvSpPr/>
            <p:nvPr/>
          </p:nvSpPr>
          <p:spPr>
            <a:xfrm>
              <a:off x="8208208" y="5359478"/>
              <a:ext cx="107227" cy="11435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FAB8D8A8-C1AE-49DF-AB68-9E15216E0049}"/>
                </a:ext>
              </a:extLst>
            </p:cNvPr>
            <p:cNvCxnSpPr>
              <a:cxnSpLocks/>
            </p:cNvCxnSpPr>
            <p:nvPr/>
          </p:nvCxnSpPr>
          <p:spPr>
            <a:xfrm>
              <a:off x="8306138" y="5417736"/>
              <a:ext cx="53128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3" name="对象 52">
              <a:extLst>
                <a:ext uri="{FF2B5EF4-FFF2-40B4-BE49-F238E27FC236}">
                  <a16:creationId xmlns:a16="http://schemas.microsoft.com/office/drawing/2014/main" id="{B7E6BCD6-285D-4157-A3C9-E63043A551DF}"/>
                </a:ext>
              </a:extLst>
            </p:cNvPr>
            <p:cNvGraphicFramePr>
              <a:graphicFrameLocks noChangeAspect="1"/>
            </p:cNvGraphicFramePr>
            <p:nvPr>
              <p:extLst>
                <p:ext uri="{D42A27DB-BD31-4B8C-83A1-F6EECF244321}">
                  <p14:modId xmlns:p14="http://schemas.microsoft.com/office/powerpoint/2010/main" val="2400647937"/>
                </p:ext>
              </p:extLst>
            </p:nvPr>
          </p:nvGraphicFramePr>
          <p:xfrm>
            <a:off x="8413325" y="4788745"/>
            <a:ext cx="404814" cy="498233"/>
          </p:xfrm>
          <a:graphic>
            <a:graphicData uri="http://schemas.openxmlformats.org/presentationml/2006/ole">
              <mc:AlternateContent xmlns:mc="http://schemas.openxmlformats.org/markup-compatibility/2006">
                <mc:Choice xmlns:v="urn:schemas-microsoft-com:vml" Requires="v">
                  <p:oleObj spid="_x0000_s77882" name="Equation" r:id="rId4" imgW="164880" imgH="203040" progId="Equation.DSMT4">
                    <p:embed/>
                  </p:oleObj>
                </mc:Choice>
                <mc:Fallback>
                  <p:oleObj name="Equation" r:id="rId4" imgW="164880" imgH="203040" progId="Equation.DSMT4">
                    <p:embed/>
                    <p:pic>
                      <p:nvPicPr>
                        <p:cNvPr id="70" name="对象 69">
                          <a:extLst>
                            <a:ext uri="{FF2B5EF4-FFF2-40B4-BE49-F238E27FC236}">
                              <a16:creationId xmlns:a16="http://schemas.microsoft.com/office/drawing/2014/main" id="{4F5C980E-AFB6-418E-B467-682DF4C7ACE5}"/>
                            </a:ext>
                          </a:extLst>
                        </p:cNvPr>
                        <p:cNvPicPr/>
                        <p:nvPr/>
                      </p:nvPicPr>
                      <p:blipFill>
                        <a:blip r:embed="rId5"/>
                        <a:stretch>
                          <a:fillRect/>
                        </a:stretch>
                      </p:blipFill>
                      <p:spPr>
                        <a:xfrm>
                          <a:off x="8413325" y="4788745"/>
                          <a:ext cx="404814" cy="498233"/>
                        </a:xfrm>
                        <a:prstGeom prst="rect">
                          <a:avLst/>
                        </a:prstGeom>
                      </p:spPr>
                    </p:pic>
                  </p:oleObj>
                </mc:Fallback>
              </mc:AlternateContent>
            </a:graphicData>
          </a:graphic>
        </p:graphicFrame>
      </p:grpSp>
      <p:sp>
        <p:nvSpPr>
          <p:cNvPr id="54" name="文本框 53">
            <a:extLst>
              <a:ext uri="{FF2B5EF4-FFF2-40B4-BE49-F238E27FC236}">
                <a16:creationId xmlns:a16="http://schemas.microsoft.com/office/drawing/2014/main" id="{5039F1C1-9192-4923-A704-454005DC9C6B}"/>
              </a:ext>
            </a:extLst>
          </p:cNvPr>
          <p:cNvSpPr txBox="1"/>
          <p:nvPr/>
        </p:nvSpPr>
        <p:spPr>
          <a:xfrm>
            <a:off x="1399032" y="3767267"/>
            <a:ext cx="4540659" cy="720080"/>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dirty="0">
                <a:latin typeface="Times New Roman" pitchFamily="18" charset="0"/>
                <a:ea typeface="微软雅黑" panose="020B0503020204020204" pitchFamily="34" charset="-122"/>
                <a:cs typeface="Times New Roman" pitchFamily="18" charset="0"/>
              </a:rPr>
              <a:t>物体的“变形率”</a:t>
            </a:r>
            <a:endParaRPr lang="en-US" altLang="zh-CN" sz="2000" dirty="0">
              <a:latin typeface="Times New Roman" pitchFamily="18" charset="0"/>
              <a:ea typeface="微软雅黑" panose="020B0503020204020204" pitchFamily="34" charset="-122"/>
              <a:cs typeface="Times New Roman" pitchFamily="18" charset="0"/>
            </a:endParaRPr>
          </a:p>
          <a:p>
            <a:pPr algn="ctr">
              <a:lnSpc>
                <a:spcPct val="110000"/>
              </a:lnSpc>
              <a:spcBef>
                <a:spcPts val="0"/>
              </a:spcBef>
              <a:spcAft>
                <a:spcPts val="600"/>
              </a:spcAft>
              <a:buClr>
                <a:schemeClr val="tx1"/>
              </a:buClr>
            </a:pPr>
            <a:r>
              <a:rPr lang="zh-CN" altLang="en-US" sz="2000" dirty="0">
                <a:latin typeface="Times New Roman" pitchFamily="18" charset="0"/>
                <a:ea typeface="微软雅黑" panose="020B0503020204020204" pitchFamily="34" charset="-122"/>
                <a:cs typeface="Times New Roman" pitchFamily="18" charset="0"/>
              </a:rPr>
              <a:t>（每个微元的变形，无量纲）</a:t>
            </a:r>
          </a:p>
        </p:txBody>
      </p:sp>
      <p:pic>
        <p:nvPicPr>
          <p:cNvPr id="56" name="图片 55" descr="图片包含 图示&#10;&#10;描述已自动生成">
            <a:extLst>
              <a:ext uri="{FF2B5EF4-FFF2-40B4-BE49-F238E27FC236}">
                <a16:creationId xmlns:a16="http://schemas.microsoft.com/office/drawing/2014/main" id="{A093139D-1938-4185-AEC1-4333CDC746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062" y="4507167"/>
            <a:ext cx="4665663" cy="2177309"/>
          </a:xfrm>
          <a:prstGeom prst="rect">
            <a:avLst/>
          </a:prstGeom>
        </p:spPr>
      </p:pic>
      <p:sp>
        <p:nvSpPr>
          <p:cNvPr id="59" name="文本框 58">
            <a:extLst>
              <a:ext uri="{FF2B5EF4-FFF2-40B4-BE49-F238E27FC236}">
                <a16:creationId xmlns:a16="http://schemas.microsoft.com/office/drawing/2014/main" id="{36DDE23B-008B-4616-8AFE-361CD638A7F2}"/>
              </a:ext>
            </a:extLst>
          </p:cNvPr>
          <p:cNvSpPr txBox="1"/>
          <p:nvPr/>
        </p:nvSpPr>
        <p:spPr>
          <a:xfrm>
            <a:off x="5899931" y="5609272"/>
            <a:ext cx="2920541" cy="762697"/>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dirty="0">
                <a:latin typeface="Times New Roman" pitchFamily="18" charset="0"/>
                <a:ea typeface="微软雅黑" panose="020B0503020204020204" pitchFamily="34" charset="-122"/>
                <a:cs typeface="Times New Roman" pitchFamily="18" charset="0"/>
              </a:rPr>
              <a:t>对于细长杆，若</a:t>
            </a:r>
            <a:r>
              <a:rPr lang="en-US" altLang="zh-CN" dirty="0">
                <a:latin typeface="Times New Roman" pitchFamily="18" charset="0"/>
                <a:ea typeface="微软雅黑" panose="020B0503020204020204" pitchFamily="34" charset="-122"/>
                <a:cs typeface="Times New Roman" pitchFamily="18" charset="0"/>
              </a:rPr>
              <a:t>x</a:t>
            </a:r>
            <a:r>
              <a:rPr lang="zh-CN" altLang="en-US" dirty="0">
                <a:latin typeface="Times New Roman" pitchFamily="18" charset="0"/>
                <a:ea typeface="微软雅黑" panose="020B0503020204020204" pitchFamily="34" charset="-122"/>
                <a:cs typeface="Times New Roman" pitchFamily="18" charset="0"/>
              </a:rPr>
              <a:t>方向受力拉伸变形，</a:t>
            </a:r>
          </a:p>
        </p:txBody>
      </p:sp>
      <p:graphicFrame>
        <p:nvGraphicFramePr>
          <p:cNvPr id="60" name="对象 59">
            <a:extLst>
              <a:ext uri="{FF2B5EF4-FFF2-40B4-BE49-F238E27FC236}">
                <a16:creationId xmlns:a16="http://schemas.microsoft.com/office/drawing/2014/main" id="{1CF64B02-1047-4715-B0F6-0FB9E267DF9B}"/>
              </a:ext>
            </a:extLst>
          </p:cNvPr>
          <p:cNvGraphicFramePr>
            <a:graphicFrameLocks noChangeAspect="1"/>
          </p:cNvGraphicFramePr>
          <p:nvPr>
            <p:extLst>
              <p:ext uri="{D42A27DB-BD31-4B8C-83A1-F6EECF244321}">
                <p14:modId xmlns:p14="http://schemas.microsoft.com/office/powerpoint/2010/main" val="3708845167"/>
              </p:ext>
            </p:extLst>
          </p:nvPr>
        </p:nvGraphicFramePr>
        <p:xfrm>
          <a:off x="6963321" y="6201307"/>
          <a:ext cx="847346" cy="656693"/>
        </p:xfrm>
        <a:graphic>
          <a:graphicData uri="http://schemas.openxmlformats.org/presentationml/2006/ole">
            <mc:AlternateContent xmlns:mc="http://schemas.openxmlformats.org/markup-compatibility/2006">
              <mc:Choice xmlns:v="urn:schemas-microsoft-com:vml" Requires="v">
                <p:oleObj spid="_x0000_s77883" name="Equation" r:id="rId7" imgW="507960" imgH="393480" progId="Equation.DSMT4">
                  <p:embed/>
                </p:oleObj>
              </mc:Choice>
              <mc:Fallback>
                <p:oleObj name="Equation" r:id="rId7" imgW="507960" imgH="393480" progId="Equation.DSMT4">
                  <p:embed/>
                  <p:pic>
                    <p:nvPicPr>
                      <p:cNvPr id="0" name=""/>
                      <p:cNvPicPr/>
                      <p:nvPr/>
                    </p:nvPicPr>
                    <p:blipFill>
                      <a:blip r:embed="rId8"/>
                      <a:stretch>
                        <a:fillRect/>
                      </a:stretch>
                    </p:blipFill>
                    <p:spPr>
                      <a:xfrm>
                        <a:off x="6963321" y="6201307"/>
                        <a:ext cx="847346" cy="656693"/>
                      </a:xfrm>
                      <a:prstGeom prst="rect">
                        <a:avLst/>
                      </a:prstGeom>
                    </p:spPr>
                  </p:pic>
                </p:oleObj>
              </mc:Fallback>
            </mc:AlternateContent>
          </a:graphicData>
        </a:graphic>
      </p:graphicFrame>
      <p:sp>
        <p:nvSpPr>
          <p:cNvPr id="61" name="矩形 60">
            <a:extLst>
              <a:ext uri="{FF2B5EF4-FFF2-40B4-BE49-F238E27FC236}">
                <a16:creationId xmlns:a16="http://schemas.microsoft.com/office/drawing/2014/main" id="{19B86FA6-74E3-4686-8164-0D4EAFFE731A}"/>
              </a:ext>
            </a:extLst>
          </p:cNvPr>
          <p:cNvSpPr/>
          <p:nvPr/>
        </p:nvSpPr>
        <p:spPr>
          <a:xfrm>
            <a:off x="5900326" y="6337675"/>
            <a:ext cx="1107996" cy="369332"/>
          </a:xfrm>
          <a:prstGeom prst="rect">
            <a:avLst/>
          </a:prstGeom>
        </p:spPr>
        <p:txBody>
          <a:bodyPr wrap="none">
            <a:spAutoFit/>
          </a:bodyPr>
          <a:lstStyle/>
          <a:p>
            <a:r>
              <a:rPr lang="zh-CN" altLang="en-US" dirty="0">
                <a:latin typeface="Times New Roman" pitchFamily="18" charset="0"/>
                <a:ea typeface="微软雅黑" panose="020B0503020204020204" pitchFamily="34" charset="-122"/>
                <a:cs typeface="Times New Roman" pitchFamily="18" charset="0"/>
              </a:rPr>
              <a:t>则应变为</a:t>
            </a:r>
            <a:endParaRPr lang="zh-CN" altLang="en-US" dirty="0"/>
          </a:p>
        </p:txBody>
      </p:sp>
      <p:sp>
        <p:nvSpPr>
          <p:cNvPr id="62" name="矩形 61">
            <a:extLst>
              <a:ext uri="{FF2B5EF4-FFF2-40B4-BE49-F238E27FC236}">
                <a16:creationId xmlns:a16="http://schemas.microsoft.com/office/drawing/2014/main" id="{194AE821-144A-4512-8FED-C657E41B7E2D}"/>
              </a:ext>
            </a:extLst>
          </p:cNvPr>
          <p:cNvSpPr/>
          <p:nvPr/>
        </p:nvSpPr>
        <p:spPr>
          <a:xfrm>
            <a:off x="5181028" y="5539595"/>
            <a:ext cx="3776033" cy="1283196"/>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417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49" grpId="0"/>
      <p:bldP spid="54" grpId="0"/>
      <p:bldP spid="59" grpId="0"/>
      <p:bldP spid="61" grpId="0"/>
      <p:bldP spid="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5F9288AF-C605-4DD5-ADD1-0864248C43F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15" name="矩形 14">
            <a:extLst>
              <a:ext uri="{FF2B5EF4-FFF2-40B4-BE49-F238E27FC236}">
                <a16:creationId xmlns:a16="http://schemas.microsoft.com/office/drawing/2014/main" id="{2D9AAB48-2025-4ED7-ADD8-879D6B90E19F}"/>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6" name="图片 4">
            <a:extLst>
              <a:ext uri="{FF2B5EF4-FFF2-40B4-BE49-F238E27FC236}">
                <a16:creationId xmlns:a16="http://schemas.microsoft.com/office/drawing/2014/main" id="{030CF5BF-EF30-4976-A856-ED3F44D9F2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标题 1">
            <a:extLst>
              <a:ext uri="{FF2B5EF4-FFF2-40B4-BE49-F238E27FC236}">
                <a16:creationId xmlns:a16="http://schemas.microsoft.com/office/drawing/2014/main" id="{6B7E2EB1-DE50-4911-BF23-50ADFECC5081}"/>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物体内部力学状态的描述：应变</a:t>
            </a:r>
          </a:p>
        </p:txBody>
      </p:sp>
      <p:pic>
        <p:nvPicPr>
          <p:cNvPr id="55" name="Picture 2">
            <a:extLst>
              <a:ext uri="{FF2B5EF4-FFF2-40B4-BE49-F238E27FC236}">
                <a16:creationId xmlns:a16="http://schemas.microsoft.com/office/drawing/2014/main" id="{6618B100-C969-46AC-AB4B-C047AD1DC9C3}"/>
              </a:ext>
            </a:extLst>
          </p:cNvPr>
          <p:cNvPicPr>
            <a:picLocks noChangeAspect="1" noChangeArrowheads="1"/>
          </p:cNvPicPr>
          <p:nvPr/>
        </p:nvPicPr>
        <p:blipFill>
          <a:blip r:embed="rId3" cstate="print">
            <a:lum bright="-21000" contrast="69000"/>
          </a:blip>
          <a:srcRect/>
          <a:stretch>
            <a:fillRect/>
          </a:stretch>
        </p:blipFill>
        <p:spPr bwMode="auto">
          <a:xfrm>
            <a:off x="4531085" y="1528697"/>
            <a:ext cx="4398316" cy="2621106"/>
          </a:xfrm>
          <a:prstGeom prst="rect">
            <a:avLst/>
          </a:prstGeom>
          <a:noFill/>
          <a:ln w="9525">
            <a:noFill/>
            <a:miter lim="800000"/>
            <a:headEnd/>
            <a:tailEnd/>
          </a:ln>
        </p:spPr>
      </p:pic>
      <p:pic>
        <p:nvPicPr>
          <p:cNvPr id="57" name="Picture 3">
            <a:extLst>
              <a:ext uri="{FF2B5EF4-FFF2-40B4-BE49-F238E27FC236}">
                <a16:creationId xmlns:a16="http://schemas.microsoft.com/office/drawing/2014/main" id="{E04C8C84-02B6-4275-B223-84596F09EF7D}"/>
              </a:ext>
            </a:extLst>
          </p:cNvPr>
          <p:cNvPicPr>
            <a:picLocks noChangeAspect="1" noChangeArrowheads="1"/>
          </p:cNvPicPr>
          <p:nvPr/>
        </p:nvPicPr>
        <p:blipFill>
          <a:blip r:embed="rId4" cstate="print">
            <a:lum bright="-21000" contrast="69000"/>
          </a:blip>
          <a:srcRect/>
          <a:stretch>
            <a:fillRect/>
          </a:stretch>
        </p:blipFill>
        <p:spPr bwMode="auto">
          <a:xfrm>
            <a:off x="262748" y="1889677"/>
            <a:ext cx="2958869" cy="1948870"/>
          </a:xfrm>
          <a:prstGeom prst="rect">
            <a:avLst/>
          </a:prstGeom>
          <a:noFill/>
          <a:ln w="9525">
            <a:noFill/>
            <a:miter lim="800000"/>
            <a:headEnd/>
            <a:tailEnd/>
          </a:ln>
        </p:spPr>
      </p:pic>
      <p:pic>
        <p:nvPicPr>
          <p:cNvPr id="58" name="Picture 3">
            <a:extLst>
              <a:ext uri="{FF2B5EF4-FFF2-40B4-BE49-F238E27FC236}">
                <a16:creationId xmlns:a16="http://schemas.microsoft.com/office/drawing/2014/main" id="{B2800D46-1AE2-48E5-866F-3314D10A0E18}"/>
              </a:ext>
            </a:extLst>
          </p:cNvPr>
          <p:cNvPicPr>
            <a:picLocks noChangeAspect="1" noChangeArrowheads="1"/>
          </p:cNvPicPr>
          <p:nvPr/>
        </p:nvPicPr>
        <p:blipFill>
          <a:blip r:embed="rId5" cstate="print"/>
          <a:srcRect/>
          <a:stretch>
            <a:fillRect/>
          </a:stretch>
        </p:blipFill>
        <p:spPr bwMode="auto">
          <a:xfrm>
            <a:off x="316273" y="4503264"/>
            <a:ext cx="8429625" cy="1943100"/>
          </a:xfrm>
          <a:prstGeom prst="rect">
            <a:avLst/>
          </a:prstGeom>
          <a:noFill/>
          <a:ln w="9525">
            <a:noFill/>
            <a:miter lim="800000"/>
            <a:headEnd/>
            <a:tailEnd/>
          </a:ln>
        </p:spPr>
      </p:pic>
      <p:sp>
        <p:nvSpPr>
          <p:cNvPr id="59" name="TextBox 6">
            <a:extLst>
              <a:ext uri="{FF2B5EF4-FFF2-40B4-BE49-F238E27FC236}">
                <a16:creationId xmlns:a16="http://schemas.microsoft.com/office/drawing/2014/main" id="{4048DE3B-312D-47F0-BF0B-3B654B8DA2B5}"/>
              </a:ext>
            </a:extLst>
          </p:cNvPr>
          <p:cNvSpPr txBox="1"/>
          <p:nvPr/>
        </p:nvSpPr>
        <p:spPr>
          <a:xfrm>
            <a:off x="262748" y="6247053"/>
            <a:ext cx="966598" cy="369332"/>
          </a:xfrm>
          <a:prstGeom prst="rect">
            <a:avLst/>
          </a:prstGeom>
          <a:noFill/>
        </p:spPr>
        <p:txBody>
          <a:bodyPr wrap="square" rtlCol="0">
            <a:spAutoFit/>
          </a:bodyPr>
          <a:lstStyle/>
          <a:p>
            <a:r>
              <a:rPr lang="zh-CN" altLang="en-US" dirty="0"/>
              <a:t>总位移</a:t>
            </a:r>
          </a:p>
        </p:txBody>
      </p:sp>
      <p:sp>
        <p:nvSpPr>
          <p:cNvPr id="60" name="TextBox 7">
            <a:extLst>
              <a:ext uri="{FF2B5EF4-FFF2-40B4-BE49-F238E27FC236}">
                <a16:creationId xmlns:a16="http://schemas.microsoft.com/office/drawing/2014/main" id="{9626386A-7808-448B-AF1A-822393373295}"/>
              </a:ext>
            </a:extLst>
          </p:cNvPr>
          <p:cNvSpPr txBox="1"/>
          <p:nvPr/>
        </p:nvSpPr>
        <p:spPr>
          <a:xfrm>
            <a:off x="1282871" y="6195765"/>
            <a:ext cx="750574" cy="646331"/>
          </a:xfrm>
          <a:prstGeom prst="rect">
            <a:avLst/>
          </a:prstGeom>
          <a:noFill/>
        </p:spPr>
        <p:txBody>
          <a:bodyPr wrap="square" rtlCol="0">
            <a:spAutoFit/>
          </a:bodyPr>
          <a:lstStyle/>
          <a:p>
            <a:r>
              <a:rPr lang="zh-CN" altLang="en-US" dirty="0"/>
              <a:t>刚性平移</a:t>
            </a:r>
          </a:p>
        </p:txBody>
      </p:sp>
      <p:sp>
        <p:nvSpPr>
          <p:cNvPr id="61" name="TextBox 8">
            <a:extLst>
              <a:ext uri="{FF2B5EF4-FFF2-40B4-BE49-F238E27FC236}">
                <a16:creationId xmlns:a16="http://schemas.microsoft.com/office/drawing/2014/main" id="{7D351A9E-3AC0-44D7-AEB0-FE72743B8345}"/>
              </a:ext>
            </a:extLst>
          </p:cNvPr>
          <p:cNvSpPr txBox="1"/>
          <p:nvPr/>
        </p:nvSpPr>
        <p:spPr>
          <a:xfrm>
            <a:off x="2616182" y="6386528"/>
            <a:ext cx="3024336" cy="369332"/>
          </a:xfrm>
          <a:prstGeom prst="rect">
            <a:avLst/>
          </a:prstGeom>
          <a:noFill/>
        </p:spPr>
        <p:txBody>
          <a:bodyPr wrap="square" rtlCol="0">
            <a:spAutoFit/>
          </a:bodyPr>
          <a:lstStyle/>
          <a:p>
            <a:pPr algn="ctr"/>
            <a:r>
              <a:rPr lang="zh-CN" altLang="en-US" dirty="0"/>
              <a:t>刚性转动</a:t>
            </a:r>
          </a:p>
        </p:txBody>
      </p:sp>
      <p:sp>
        <p:nvSpPr>
          <p:cNvPr id="62" name="TextBox 9">
            <a:extLst>
              <a:ext uri="{FF2B5EF4-FFF2-40B4-BE49-F238E27FC236}">
                <a16:creationId xmlns:a16="http://schemas.microsoft.com/office/drawing/2014/main" id="{4D4D50CC-F260-4ED6-A2ED-19572411D3A5}"/>
              </a:ext>
            </a:extLst>
          </p:cNvPr>
          <p:cNvSpPr txBox="1"/>
          <p:nvPr/>
        </p:nvSpPr>
        <p:spPr>
          <a:xfrm>
            <a:off x="6084168" y="6417447"/>
            <a:ext cx="2520280" cy="369332"/>
          </a:xfrm>
          <a:prstGeom prst="rect">
            <a:avLst/>
          </a:prstGeom>
          <a:noFill/>
        </p:spPr>
        <p:txBody>
          <a:bodyPr wrap="square" rtlCol="0">
            <a:spAutoFit/>
          </a:bodyPr>
          <a:lstStyle/>
          <a:p>
            <a:pPr algn="ctr"/>
            <a:r>
              <a:rPr lang="zh-CN" altLang="en-US" dirty="0"/>
              <a:t>应变产生的位移</a:t>
            </a:r>
          </a:p>
        </p:txBody>
      </p:sp>
      <p:sp>
        <p:nvSpPr>
          <p:cNvPr id="63" name="TextBox 10">
            <a:extLst>
              <a:ext uri="{FF2B5EF4-FFF2-40B4-BE49-F238E27FC236}">
                <a16:creationId xmlns:a16="http://schemas.microsoft.com/office/drawing/2014/main" id="{0D9EBF0D-74AC-4D4C-9739-AECE9AF1ECC7}"/>
              </a:ext>
            </a:extLst>
          </p:cNvPr>
          <p:cNvSpPr txBox="1"/>
          <p:nvPr/>
        </p:nvSpPr>
        <p:spPr>
          <a:xfrm>
            <a:off x="398102" y="3958127"/>
            <a:ext cx="5357850" cy="369332"/>
          </a:xfrm>
          <a:prstGeom prst="rect">
            <a:avLst/>
          </a:prstGeom>
          <a:noFill/>
        </p:spPr>
        <p:txBody>
          <a:bodyPr wrap="square" rtlCol="0">
            <a:spAutoFit/>
          </a:bodyPr>
          <a:lstStyle/>
          <a:p>
            <a:r>
              <a:rPr lang="zh-CN" altLang="en-US" dirty="0"/>
              <a:t>对于相邻两点在（</a:t>
            </a:r>
            <a:r>
              <a:rPr lang="en-US" altLang="zh-CN" dirty="0" err="1"/>
              <a:t>x+dx,y+dy,z+dz</a:t>
            </a:r>
            <a:r>
              <a:rPr lang="zh-CN" altLang="en-US" dirty="0"/>
              <a:t>）上，有：</a:t>
            </a:r>
          </a:p>
        </p:txBody>
      </p:sp>
      <p:sp>
        <p:nvSpPr>
          <p:cNvPr id="64" name="TextBox 10">
            <a:extLst>
              <a:ext uri="{FF2B5EF4-FFF2-40B4-BE49-F238E27FC236}">
                <a16:creationId xmlns:a16="http://schemas.microsoft.com/office/drawing/2014/main" id="{C9C547F5-C0B2-494A-BEB9-89EC510A59C0}"/>
              </a:ext>
            </a:extLst>
          </p:cNvPr>
          <p:cNvSpPr txBox="1"/>
          <p:nvPr/>
        </p:nvSpPr>
        <p:spPr>
          <a:xfrm>
            <a:off x="201211" y="1187010"/>
            <a:ext cx="7882613" cy="400110"/>
          </a:xfrm>
          <a:prstGeom prst="rect">
            <a:avLst/>
          </a:prstGeom>
          <a:noFill/>
        </p:spPr>
        <p:txBody>
          <a:bodyPr wrap="square" rtlCol="0">
            <a:spAutoFit/>
          </a:bodyPr>
          <a:lstStyle/>
          <a:p>
            <a:r>
              <a:rPr lang="zh-CN" altLang="en-US" sz="2000" dirty="0"/>
              <a:t>若物体内某一点在受力变形后在</a:t>
            </a:r>
            <a:r>
              <a:rPr lang="en-US" altLang="zh-CN" sz="2000" i="1" dirty="0" err="1"/>
              <a:t>xyz</a:t>
            </a:r>
            <a:r>
              <a:rPr lang="zh-CN" altLang="en-US" sz="2000" dirty="0"/>
              <a:t>三个方向发生的位移为</a:t>
            </a:r>
            <a:r>
              <a:rPr lang="en-US" altLang="zh-CN" sz="2000" i="1" dirty="0"/>
              <a:t>(</a:t>
            </a:r>
            <a:r>
              <a:rPr lang="en-US" altLang="zh-CN" sz="2000" i="1" dirty="0" err="1"/>
              <a:t>u,v,w</a:t>
            </a:r>
            <a:r>
              <a:rPr lang="en-US" altLang="zh-CN" sz="2000" i="1" dirty="0"/>
              <a:t>)</a:t>
            </a:r>
            <a:r>
              <a:rPr lang="zh-CN" altLang="en-US" sz="2000" i="1" dirty="0">
                <a:sym typeface="Wingdings" panose="05000000000000000000" pitchFamily="2" charset="2"/>
              </a:rPr>
              <a:t>：</a:t>
            </a:r>
            <a:endParaRPr lang="zh-CN" altLang="en-US" sz="2000" i="1" dirty="0"/>
          </a:p>
        </p:txBody>
      </p:sp>
      <p:sp>
        <p:nvSpPr>
          <p:cNvPr id="65" name="TextBox 9">
            <a:extLst>
              <a:ext uri="{FF2B5EF4-FFF2-40B4-BE49-F238E27FC236}">
                <a16:creationId xmlns:a16="http://schemas.microsoft.com/office/drawing/2014/main" id="{29E14354-B724-443C-9219-BFD6265B246E}"/>
              </a:ext>
            </a:extLst>
          </p:cNvPr>
          <p:cNvSpPr txBox="1"/>
          <p:nvPr/>
        </p:nvSpPr>
        <p:spPr>
          <a:xfrm>
            <a:off x="6105217" y="4219676"/>
            <a:ext cx="1526043" cy="369332"/>
          </a:xfrm>
          <a:prstGeom prst="rect">
            <a:avLst/>
          </a:prstGeom>
          <a:noFill/>
        </p:spPr>
        <p:txBody>
          <a:bodyPr wrap="square" rtlCol="0">
            <a:spAutoFit/>
          </a:bodyPr>
          <a:lstStyle/>
          <a:p>
            <a:pPr algn="ctr"/>
            <a:r>
              <a:rPr lang="zh-CN" altLang="en-US" dirty="0"/>
              <a:t>应变张量</a:t>
            </a:r>
          </a:p>
        </p:txBody>
      </p:sp>
      <p:sp>
        <p:nvSpPr>
          <p:cNvPr id="2" name="矩形 1">
            <a:extLst>
              <a:ext uri="{FF2B5EF4-FFF2-40B4-BE49-F238E27FC236}">
                <a16:creationId xmlns:a16="http://schemas.microsoft.com/office/drawing/2014/main" id="{8350DE95-0F58-4B95-9FDF-A12A2504BA5D}"/>
              </a:ext>
            </a:extLst>
          </p:cNvPr>
          <p:cNvSpPr/>
          <p:nvPr/>
        </p:nvSpPr>
        <p:spPr>
          <a:xfrm>
            <a:off x="5640518" y="4193768"/>
            <a:ext cx="2520280" cy="222367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a:extLst>
              <a:ext uri="{FF2B5EF4-FFF2-40B4-BE49-F238E27FC236}">
                <a16:creationId xmlns:a16="http://schemas.microsoft.com/office/drawing/2014/main" id="{A8EE7CD2-E9D7-4EF4-8CDD-BF99ECACC097}"/>
              </a:ext>
            </a:extLst>
          </p:cNvPr>
          <p:cNvGrpSpPr/>
          <p:nvPr/>
        </p:nvGrpSpPr>
        <p:grpSpPr>
          <a:xfrm>
            <a:off x="3216881" y="2643506"/>
            <a:ext cx="1490057" cy="558782"/>
            <a:chOff x="584467" y="2150130"/>
            <a:chExt cx="2173498" cy="558782"/>
          </a:xfrm>
        </p:grpSpPr>
        <p:sp>
          <p:nvSpPr>
            <p:cNvPr id="67" name="矩形 66">
              <a:extLst>
                <a:ext uri="{FF2B5EF4-FFF2-40B4-BE49-F238E27FC236}">
                  <a16:creationId xmlns:a16="http://schemas.microsoft.com/office/drawing/2014/main" id="{B585B047-1635-4DAB-B20C-DB93717061C5}"/>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68" name="文本框 67">
              <a:extLst>
                <a:ext uri="{FF2B5EF4-FFF2-40B4-BE49-F238E27FC236}">
                  <a16:creationId xmlns:a16="http://schemas.microsoft.com/office/drawing/2014/main" id="{5B2BB34F-C30F-464E-8B79-12C64F797E8C}"/>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几何方程</a:t>
              </a:r>
            </a:p>
          </p:txBody>
        </p:sp>
      </p:grpSp>
    </p:spTree>
    <p:extLst>
      <p:ext uri="{BB962C8B-B14F-4D97-AF65-F5344CB8AC3E}">
        <p14:creationId xmlns:p14="http://schemas.microsoft.com/office/powerpoint/2010/main" val="2410376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5F9288AF-C605-4DD5-ADD1-0864248C43F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15" name="矩形 14">
            <a:extLst>
              <a:ext uri="{FF2B5EF4-FFF2-40B4-BE49-F238E27FC236}">
                <a16:creationId xmlns:a16="http://schemas.microsoft.com/office/drawing/2014/main" id="{2D9AAB48-2025-4ED7-ADD8-879D6B90E19F}"/>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6" name="图片 4">
            <a:extLst>
              <a:ext uri="{FF2B5EF4-FFF2-40B4-BE49-F238E27FC236}">
                <a16:creationId xmlns:a16="http://schemas.microsoft.com/office/drawing/2014/main" id="{030CF5BF-EF30-4976-A856-ED3F44D9F24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标题 1">
            <a:extLst>
              <a:ext uri="{FF2B5EF4-FFF2-40B4-BE49-F238E27FC236}">
                <a16:creationId xmlns:a16="http://schemas.microsoft.com/office/drawing/2014/main" id="{6B7E2EB1-DE50-4911-BF23-50ADFECC5081}"/>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应力和应变的关系</a:t>
            </a:r>
          </a:p>
        </p:txBody>
      </p:sp>
      <p:grpSp>
        <p:nvGrpSpPr>
          <p:cNvPr id="20" name="组合 19">
            <a:extLst>
              <a:ext uri="{FF2B5EF4-FFF2-40B4-BE49-F238E27FC236}">
                <a16:creationId xmlns:a16="http://schemas.microsoft.com/office/drawing/2014/main" id="{96E00809-6083-4092-B79E-46B21FCAFCB7}"/>
              </a:ext>
            </a:extLst>
          </p:cNvPr>
          <p:cNvGrpSpPr/>
          <p:nvPr/>
        </p:nvGrpSpPr>
        <p:grpSpPr>
          <a:xfrm>
            <a:off x="1310699" y="2549293"/>
            <a:ext cx="5832648" cy="2304256"/>
            <a:chOff x="4214810" y="1142984"/>
            <a:chExt cx="3933850" cy="1574107"/>
          </a:xfrm>
        </p:grpSpPr>
        <p:pic>
          <p:nvPicPr>
            <p:cNvPr id="21" name="Picture 5">
              <a:extLst>
                <a:ext uri="{FF2B5EF4-FFF2-40B4-BE49-F238E27FC236}">
                  <a16:creationId xmlns:a16="http://schemas.microsoft.com/office/drawing/2014/main" id="{F6BE06FB-BCB0-4AAD-9D63-F96722F4FDB9}"/>
                </a:ext>
              </a:extLst>
            </p:cNvPr>
            <p:cNvPicPr>
              <a:picLocks noChangeAspect="1" noChangeArrowheads="1"/>
            </p:cNvPicPr>
            <p:nvPr/>
          </p:nvPicPr>
          <p:blipFill>
            <a:blip r:embed="rId4"/>
            <a:srcRect/>
            <a:stretch>
              <a:fillRect/>
            </a:stretch>
          </p:blipFill>
          <p:spPr bwMode="auto">
            <a:xfrm>
              <a:off x="4643438" y="1142984"/>
              <a:ext cx="3071802" cy="1574107"/>
            </a:xfrm>
            <a:prstGeom prst="rect">
              <a:avLst/>
            </a:prstGeom>
            <a:noFill/>
            <a:ln w="9525">
              <a:noFill/>
              <a:miter lim="800000"/>
              <a:headEnd/>
              <a:tailEnd/>
            </a:ln>
            <a:effectLst/>
          </p:spPr>
        </p:pic>
        <p:graphicFrame>
          <p:nvGraphicFramePr>
            <p:cNvPr id="22" name="Object 6">
              <a:extLst>
                <a:ext uri="{FF2B5EF4-FFF2-40B4-BE49-F238E27FC236}">
                  <a16:creationId xmlns:a16="http://schemas.microsoft.com/office/drawing/2014/main" id="{F0E815E7-7651-4CCB-8FDC-DF350B77B3B1}"/>
                </a:ext>
              </a:extLst>
            </p:cNvPr>
            <p:cNvGraphicFramePr>
              <a:graphicFrameLocks noChangeAspect="1"/>
            </p:cNvGraphicFramePr>
            <p:nvPr/>
          </p:nvGraphicFramePr>
          <p:xfrm>
            <a:off x="4214810" y="1214422"/>
            <a:ext cx="361950" cy="1500188"/>
          </p:xfrm>
          <a:graphic>
            <a:graphicData uri="http://schemas.openxmlformats.org/presentationml/2006/ole">
              <mc:AlternateContent xmlns:mc="http://schemas.openxmlformats.org/markup-compatibility/2006">
                <mc:Choice xmlns:v="urn:schemas-microsoft-com:vml" Requires="v">
                  <p:oleObj spid="_x0000_s78906" name="Equation" r:id="rId5" imgW="355320" imgH="1473120" progId="Equation.DSMT4">
                    <p:embed/>
                  </p:oleObj>
                </mc:Choice>
                <mc:Fallback>
                  <p:oleObj name="Equation" r:id="rId5" imgW="355320" imgH="1473120" progId="Equation.DSMT4">
                    <p:embed/>
                    <p:pic>
                      <p:nvPicPr>
                        <p:cNvPr id="103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4810" y="1214422"/>
                          <a:ext cx="361950" cy="150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7">
              <a:extLst>
                <a:ext uri="{FF2B5EF4-FFF2-40B4-BE49-F238E27FC236}">
                  <a16:creationId xmlns:a16="http://schemas.microsoft.com/office/drawing/2014/main" id="{87D0C1FF-582C-48AE-B3F2-BEBF3B14D58C}"/>
                </a:ext>
              </a:extLst>
            </p:cNvPr>
            <p:cNvGraphicFramePr>
              <a:graphicFrameLocks noChangeAspect="1"/>
            </p:cNvGraphicFramePr>
            <p:nvPr/>
          </p:nvGraphicFramePr>
          <p:xfrm>
            <a:off x="7786710" y="1214422"/>
            <a:ext cx="361950" cy="1500187"/>
          </p:xfrm>
          <a:graphic>
            <a:graphicData uri="http://schemas.openxmlformats.org/presentationml/2006/ole">
              <mc:AlternateContent xmlns:mc="http://schemas.openxmlformats.org/markup-compatibility/2006">
                <mc:Choice xmlns:v="urn:schemas-microsoft-com:vml" Requires="v">
                  <p:oleObj spid="_x0000_s78907" name="Equation" r:id="rId7" imgW="355320" imgH="1473120" progId="Equation.DSMT4">
                    <p:embed/>
                  </p:oleObj>
                </mc:Choice>
                <mc:Fallback>
                  <p:oleObj name="Equation" r:id="rId7" imgW="355320" imgH="1473120" progId="Equation.DSMT4">
                    <p:embed/>
                    <p:pic>
                      <p:nvPicPr>
                        <p:cNvPr id="103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6710" y="1214422"/>
                          <a:ext cx="361950" cy="150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TextBox 10">
              <a:extLst>
                <a:ext uri="{FF2B5EF4-FFF2-40B4-BE49-F238E27FC236}">
                  <a16:creationId xmlns:a16="http://schemas.microsoft.com/office/drawing/2014/main" id="{8004819F-89F8-4273-9DE0-68B27FF88F73}"/>
                </a:ext>
              </a:extLst>
            </p:cNvPr>
            <p:cNvSpPr txBox="1"/>
            <p:nvPr/>
          </p:nvSpPr>
          <p:spPr>
            <a:xfrm>
              <a:off x="4500562" y="1785926"/>
              <a:ext cx="3143272" cy="369332"/>
            </a:xfrm>
            <a:prstGeom prst="rect">
              <a:avLst/>
            </a:prstGeom>
            <a:noFill/>
          </p:spPr>
          <p:txBody>
            <a:bodyPr wrap="square" rtlCol="0">
              <a:spAutoFit/>
            </a:bodyPr>
            <a:lstStyle/>
            <a:p>
              <a:r>
                <a:rPr lang="en-US" altLang="zh-CN" dirty="0"/>
                <a:t>=</a:t>
              </a:r>
              <a:endParaRPr lang="zh-CN" altLang="en-US" dirty="0"/>
            </a:p>
          </p:txBody>
        </p:sp>
      </p:grpSp>
      <p:sp>
        <p:nvSpPr>
          <p:cNvPr id="25" name="TextBox 10">
            <a:extLst>
              <a:ext uri="{FF2B5EF4-FFF2-40B4-BE49-F238E27FC236}">
                <a16:creationId xmlns:a16="http://schemas.microsoft.com/office/drawing/2014/main" id="{2ECC428A-2D6C-48E7-AA72-1E665F563BF0}"/>
              </a:ext>
            </a:extLst>
          </p:cNvPr>
          <p:cNvSpPr txBox="1"/>
          <p:nvPr/>
        </p:nvSpPr>
        <p:spPr>
          <a:xfrm>
            <a:off x="539552" y="1171812"/>
            <a:ext cx="788261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最一般的情况下，可以认为</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个应力分量都是</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个应变分量的函数</a:t>
            </a:r>
          </a:p>
        </p:txBody>
      </p:sp>
      <p:sp>
        <p:nvSpPr>
          <p:cNvPr id="26" name="TextBox 10">
            <a:extLst>
              <a:ext uri="{FF2B5EF4-FFF2-40B4-BE49-F238E27FC236}">
                <a16:creationId xmlns:a16="http://schemas.microsoft.com/office/drawing/2014/main" id="{CD460969-64B5-4C52-B3B3-43CC3DB085E6}"/>
              </a:ext>
            </a:extLst>
          </p:cNvPr>
          <p:cNvSpPr txBox="1"/>
          <p:nvPr/>
        </p:nvSpPr>
        <p:spPr>
          <a:xfrm>
            <a:off x="539552" y="1676174"/>
            <a:ext cx="788261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应力和应变间的关系可通过多元函数泰勒展开，并取线性项获得为：</a:t>
            </a:r>
          </a:p>
        </p:txBody>
      </p:sp>
      <p:sp>
        <p:nvSpPr>
          <p:cNvPr id="28" name="TextBox 10">
            <a:extLst>
              <a:ext uri="{FF2B5EF4-FFF2-40B4-BE49-F238E27FC236}">
                <a16:creationId xmlns:a16="http://schemas.microsoft.com/office/drawing/2014/main" id="{A4C946BC-BF07-4BFA-B1F8-CC802524ACF8}"/>
              </a:ext>
            </a:extLst>
          </p:cNvPr>
          <p:cNvSpPr txBox="1"/>
          <p:nvPr/>
        </p:nvSpPr>
        <p:spPr>
          <a:xfrm>
            <a:off x="2254049" y="2222847"/>
            <a:ext cx="4274108"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极端各项异性材料应力应变关系</a:t>
            </a:r>
          </a:p>
        </p:txBody>
      </p:sp>
      <p:grpSp>
        <p:nvGrpSpPr>
          <p:cNvPr id="30" name="组合 29">
            <a:extLst>
              <a:ext uri="{FF2B5EF4-FFF2-40B4-BE49-F238E27FC236}">
                <a16:creationId xmlns:a16="http://schemas.microsoft.com/office/drawing/2014/main" id="{CBEC2428-616F-49E4-8C57-D17390E6DA7D}"/>
              </a:ext>
            </a:extLst>
          </p:cNvPr>
          <p:cNvGrpSpPr/>
          <p:nvPr/>
        </p:nvGrpSpPr>
        <p:grpSpPr>
          <a:xfrm>
            <a:off x="435858" y="5832517"/>
            <a:ext cx="1431664" cy="558782"/>
            <a:chOff x="584467" y="2141762"/>
            <a:chExt cx="1431664" cy="558782"/>
          </a:xfrm>
        </p:grpSpPr>
        <p:sp>
          <p:nvSpPr>
            <p:cNvPr id="31" name="矩形 30">
              <a:extLst>
                <a:ext uri="{FF2B5EF4-FFF2-40B4-BE49-F238E27FC236}">
                  <a16:creationId xmlns:a16="http://schemas.microsoft.com/office/drawing/2014/main" id="{FE11B937-E4E8-4DB2-B162-B26B2C486B72}"/>
                </a:ext>
              </a:extLst>
            </p:cNvPr>
            <p:cNvSpPr/>
            <p:nvPr/>
          </p:nvSpPr>
          <p:spPr>
            <a:xfrm>
              <a:off x="584467" y="2150130"/>
              <a:ext cx="1431664"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32" name="文本框 31">
              <a:extLst>
                <a:ext uri="{FF2B5EF4-FFF2-40B4-BE49-F238E27FC236}">
                  <a16:creationId xmlns:a16="http://schemas.microsoft.com/office/drawing/2014/main" id="{A74BFB8F-B12D-4492-93C4-8A6EB851C1FD}"/>
                </a:ext>
              </a:extLst>
            </p:cNvPr>
            <p:cNvSpPr txBox="1"/>
            <p:nvPr/>
          </p:nvSpPr>
          <p:spPr>
            <a:xfrm>
              <a:off x="584467" y="2141762"/>
              <a:ext cx="143166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本构关系</a:t>
              </a:r>
            </a:p>
          </p:txBody>
        </p:sp>
      </p:grpSp>
      <p:sp>
        <p:nvSpPr>
          <p:cNvPr id="33" name="TextBox 10">
            <a:extLst>
              <a:ext uri="{FF2B5EF4-FFF2-40B4-BE49-F238E27FC236}">
                <a16:creationId xmlns:a16="http://schemas.microsoft.com/office/drawing/2014/main" id="{E63B260A-4145-4E34-9BA8-4F38D3AA908A}"/>
              </a:ext>
            </a:extLst>
          </p:cNvPr>
          <p:cNvSpPr txBox="1"/>
          <p:nvPr/>
        </p:nvSpPr>
        <p:spPr>
          <a:xfrm>
            <a:off x="1847356" y="5833498"/>
            <a:ext cx="788261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两物理量间的宏观关系，如应力</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应变，电压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电流等等。</a:t>
            </a:r>
          </a:p>
        </p:txBody>
      </p:sp>
      <p:sp>
        <p:nvSpPr>
          <p:cNvPr id="34" name="矩形 33">
            <a:extLst>
              <a:ext uri="{FF2B5EF4-FFF2-40B4-BE49-F238E27FC236}">
                <a16:creationId xmlns:a16="http://schemas.microsoft.com/office/drawing/2014/main" id="{641E18E7-9498-4B13-B828-0904D80E95CA}"/>
              </a:ext>
            </a:extLst>
          </p:cNvPr>
          <p:cNvSpPr/>
          <p:nvPr/>
        </p:nvSpPr>
        <p:spPr>
          <a:xfrm>
            <a:off x="693996" y="2155561"/>
            <a:ext cx="6974348" cy="3111632"/>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10">
            <a:extLst>
              <a:ext uri="{FF2B5EF4-FFF2-40B4-BE49-F238E27FC236}">
                <a16:creationId xmlns:a16="http://schemas.microsoft.com/office/drawing/2014/main" id="{FDD646FA-2B5A-455E-9D95-1F6888A691F3}"/>
              </a:ext>
            </a:extLst>
          </p:cNvPr>
          <p:cNvSpPr txBox="1"/>
          <p:nvPr/>
        </p:nvSpPr>
        <p:spPr>
          <a:xfrm>
            <a:off x="2221654" y="4797470"/>
            <a:ext cx="4274108"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弹性系数矩阵</a:t>
            </a:r>
          </a:p>
        </p:txBody>
      </p:sp>
    </p:spTree>
    <p:extLst>
      <p:ext uri="{BB962C8B-B14F-4D97-AF65-F5344CB8AC3E}">
        <p14:creationId xmlns:p14="http://schemas.microsoft.com/office/powerpoint/2010/main" val="2017575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5F9288AF-C605-4DD5-ADD1-0864248C43F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15" name="矩形 14">
            <a:extLst>
              <a:ext uri="{FF2B5EF4-FFF2-40B4-BE49-F238E27FC236}">
                <a16:creationId xmlns:a16="http://schemas.microsoft.com/office/drawing/2014/main" id="{2D9AAB48-2025-4ED7-ADD8-879D6B90E19F}"/>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6" name="图片 4">
            <a:extLst>
              <a:ext uri="{FF2B5EF4-FFF2-40B4-BE49-F238E27FC236}">
                <a16:creationId xmlns:a16="http://schemas.microsoft.com/office/drawing/2014/main" id="{030CF5BF-EF30-4976-A856-ED3F44D9F24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标题 1">
            <a:extLst>
              <a:ext uri="{FF2B5EF4-FFF2-40B4-BE49-F238E27FC236}">
                <a16:creationId xmlns:a16="http://schemas.microsoft.com/office/drawing/2014/main" id="{6B7E2EB1-DE50-4911-BF23-50ADFECC5081}"/>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应力和应变的关系</a:t>
            </a:r>
          </a:p>
        </p:txBody>
      </p:sp>
      <p:sp>
        <p:nvSpPr>
          <p:cNvPr id="51" name="矩形 50">
            <a:extLst>
              <a:ext uri="{FF2B5EF4-FFF2-40B4-BE49-F238E27FC236}">
                <a16:creationId xmlns:a16="http://schemas.microsoft.com/office/drawing/2014/main" id="{C37D6196-368D-4C07-934A-C87AA3786783}"/>
              </a:ext>
            </a:extLst>
          </p:cNvPr>
          <p:cNvSpPr/>
          <p:nvPr/>
        </p:nvSpPr>
        <p:spPr>
          <a:xfrm>
            <a:off x="4494113" y="1049423"/>
            <a:ext cx="4643438" cy="2571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7">
            <a:extLst>
              <a:ext uri="{FF2B5EF4-FFF2-40B4-BE49-F238E27FC236}">
                <a16:creationId xmlns:a16="http://schemas.microsoft.com/office/drawing/2014/main" id="{5145975E-1B07-4FC4-AC9B-A11D6AC22B50}"/>
              </a:ext>
            </a:extLst>
          </p:cNvPr>
          <p:cNvSpPr txBox="1"/>
          <p:nvPr/>
        </p:nvSpPr>
        <p:spPr>
          <a:xfrm>
            <a:off x="178786" y="1833400"/>
            <a:ext cx="3500462" cy="369332"/>
          </a:xfrm>
          <a:prstGeom prst="rect">
            <a:avLst/>
          </a:prstGeom>
          <a:noFill/>
        </p:spPr>
        <p:txBody>
          <a:bodyPr wrap="square" rtlCol="0">
            <a:spAutoFit/>
          </a:bodyPr>
          <a:lstStyle/>
          <a:p>
            <a:pPr>
              <a:buFont typeface="Wingdings" pitchFamily="2" charset="2"/>
              <a:buChar char="n"/>
            </a:pPr>
            <a:r>
              <a:rPr lang="zh-CN" altLang="en-US" dirty="0"/>
              <a:t>极端各向异性，</a:t>
            </a:r>
            <a:r>
              <a:rPr lang="en-US" altLang="zh-CN" dirty="0"/>
              <a:t>21</a:t>
            </a:r>
            <a:r>
              <a:rPr lang="zh-CN" altLang="en-US" dirty="0"/>
              <a:t>个弹性常数</a:t>
            </a:r>
          </a:p>
        </p:txBody>
      </p:sp>
      <p:grpSp>
        <p:nvGrpSpPr>
          <p:cNvPr id="53" name="组合 52">
            <a:extLst>
              <a:ext uri="{FF2B5EF4-FFF2-40B4-BE49-F238E27FC236}">
                <a16:creationId xmlns:a16="http://schemas.microsoft.com/office/drawing/2014/main" id="{9F06B66C-CF7A-4D4A-9F54-13F765CF4A82}"/>
              </a:ext>
            </a:extLst>
          </p:cNvPr>
          <p:cNvGrpSpPr/>
          <p:nvPr/>
        </p:nvGrpSpPr>
        <p:grpSpPr>
          <a:xfrm>
            <a:off x="4424695" y="1049423"/>
            <a:ext cx="3581204" cy="1506261"/>
            <a:chOff x="4214810" y="1142984"/>
            <a:chExt cx="3933850" cy="1574107"/>
          </a:xfrm>
        </p:grpSpPr>
        <p:pic>
          <p:nvPicPr>
            <p:cNvPr id="54" name="Picture 5">
              <a:extLst>
                <a:ext uri="{FF2B5EF4-FFF2-40B4-BE49-F238E27FC236}">
                  <a16:creationId xmlns:a16="http://schemas.microsoft.com/office/drawing/2014/main" id="{98D021ED-4071-43FE-B299-12805CD43D1C}"/>
                </a:ext>
              </a:extLst>
            </p:cNvPr>
            <p:cNvPicPr>
              <a:picLocks noChangeAspect="1" noChangeArrowheads="1"/>
            </p:cNvPicPr>
            <p:nvPr/>
          </p:nvPicPr>
          <p:blipFill>
            <a:blip r:embed="rId4"/>
            <a:srcRect/>
            <a:stretch>
              <a:fillRect/>
            </a:stretch>
          </p:blipFill>
          <p:spPr bwMode="auto">
            <a:xfrm>
              <a:off x="4643438" y="1142984"/>
              <a:ext cx="3071802" cy="1574107"/>
            </a:xfrm>
            <a:prstGeom prst="rect">
              <a:avLst/>
            </a:prstGeom>
            <a:noFill/>
            <a:ln w="9525">
              <a:noFill/>
              <a:miter lim="800000"/>
              <a:headEnd/>
              <a:tailEnd/>
            </a:ln>
            <a:effectLst/>
          </p:spPr>
        </p:pic>
        <p:graphicFrame>
          <p:nvGraphicFramePr>
            <p:cNvPr id="55" name="Object 6">
              <a:extLst>
                <a:ext uri="{FF2B5EF4-FFF2-40B4-BE49-F238E27FC236}">
                  <a16:creationId xmlns:a16="http://schemas.microsoft.com/office/drawing/2014/main" id="{36519116-6F73-43FF-B9F1-038522E6B9C5}"/>
                </a:ext>
              </a:extLst>
            </p:cNvPr>
            <p:cNvGraphicFramePr>
              <a:graphicFrameLocks noChangeAspect="1"/>
            </p:cNvGraphicFramePr>
            <p:nvPr/>
          </p:nvGraphicFramePr>
          <p:xfrm>
            <a:off x="4214810" y="1214422"/>
            <a:ext cx="361950" cy="1500188"/>
          </p:xfrm>
          <a:graphic>
            <a:graphicData uri="http://schemas.openxmlformats.org/presentationml/2006/ole">
              <mc:AlternateContent xmlns:mc="http://schemas.openxmlformats.org/markup-compatibility/2006">
                <mc:Choice xmlns:v="urn:schemas-microsoft-com:vml" Requires="v">
                  <p:oleObj spid="_x0000_s79926" name="Equation" r:id="rId5" imgW="355320" imgH="1473120" progId="Equation.DSMT4">
                    <p:embed/>
                  </p:oleObj>
                </mc:Choice>
                <mc:Fallback>
                  <p:oleObj name="Equation" r:id="rId5" imgW="355320" imgH="1473120" progId="Equation.DSMT4">
                    <p:embed/>
                    <p:pic>
                      <p:nvPicPr>
                        <p:cNvPr id="103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4810" y="1214422"/>
                          <a:ext cx="361950" cy="150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 name="Object 7">
              <a:extLst>
                <a:ext uri="{FF2B5EF4-FFF2-40B4-BE49-F238E27FC236}">
                  <a16:creationId xmlns:a16="http://schemas.microsoft.com/office/drawing/2014/main" id="{E322B8AE-CBB0-4742-98E8-B1C2E04268FA}"/>
                </a:ext>
              </a:extLst>
            </p:cNvPr>
            <p:cNvGraphicFramePr>
              <a:graphicFrameLocks noChangeAspect="1"/>
            </p:cNvGraphicFramePr>
            <p:nvPr/>
          </p:nvGraphicFramePr>
          <p:xfrm>
            <a:off x="7786710" y="1214422"/>
            <a:ext cx="361950" cy="1500187"/>
          </p:xfrm>
          <a:graphic>
            <a:graphicData uri="http://schemas.openxmlformats.org/presentationml/2006/ole">
              <mc:AlternateContent xmlns:mc="http://schemas.openxmlformats.org/markup-compatibility/2006">
                <mc:Choice xmlns:v="urn:schemas-microsoft-com:vml" Requires="v">
                  <p:oleObj spid="_x0000_s79927" name="Equation" r:id="rId7" imgW="355320" imgH="1473120" progId="Equation.DSMT4">
                    <p:embed/>
                  </p:oleObj>
                </mc:Choice>
                <mc:Fallback>
                  <p:oleObj name="Equation" r:id="rId7" imgW="355320" imgH="1473120" progId="Equation.DSMT4">
                    <p:embed/>
                    <p:pic>
                      <p:nvPicPr>
                        <p:cNvPr id="103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6710" y="1214422"/>
                          <a:ext cx="361950" cy="150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TextBox 10">
              <a:extLst>
                <a:ext uri="{FF2B5EF4-FFF2-40B4-BE49-F238E27FC236}">
                  <a16:creationId xmlns:a16="http://schemas.microsoft.com/office/drawing/2014/main" id="{853CE1CF-5DF0-4470-B0EA-BC556328BBE0}"/>
                </a:ext>
              </a:extLst>
            </p:cNvPr>
            <p:cNvSpPr txBox="1"/>
            <p:nvPr/>
          </p:nvSpPr>
          <p:spPr>
            <a:xfrm>
              <a:off x="4500562" y="1785926"/>
              <a:ext cx="3143272" cy="369332"/>
            </a:xfrm>
            <a:prstGeom prst="rect">
              <a:avLst/>
            </a:prstGeom>
            <a:noFill/>
          </p:spPr>
          <p:txBody>
            <a:bodyPr wrap="square" rtlCol="0">
              <a:spAutoFit/>
            </a:bodyPr>
            <a:lstStyle/>
            <a:p>
              <a:r>
                <a:rPr lang="en-US" altLang="zh-CN" dirty="0"/>
                <a:t>=</a:t>
              </a:r>
              <a:endParaRPr lang="zh-CN" altLang="en-US" dirty="0"/>
            </a:p>
          </p:txBody>
        </p:sp>
      </p:grpSp>
      <p:sp>
        <p:nvSpPr>
          <p:cNvPr id="58" name="TextBox 12">
            <a:extLst>
              <a:ext uri="{FF2B5EF4-FFF2-40B4-BE49-F238E27FC236}">
                <a16:creationId xmlns:a16="http://schemas.microsoft.com/office/drawing/2014/main" id="{82597832-3B5E-420C-9134-7FFE290E39A5}"/>
              </a:ext>
            </a:extLst>
          </p:cNvPr>
          <p:cNvSpPr txBox="1"/>
          <p:nvPr/>
        </p:nvSpPr>
        <p:spPr>
          <a:xfrm>
            <a:off x="191387" y="4176142"/>
            <a:ext cx="3500462" cy="369332"/>
          </a:xfrm>
          <a:prstGeom prst="rect">
            <a:avLst/>
          </a:prstGeom>
          <a:noFill/>
        </p:spPr>
        <p:txBody>
          <a:bodyPr wrap="square" rtlCol="0">
            <a:spAutoFit/>
          </a:bodyPr>
          <a:lstStyle/>
          <a:p>
            <a:pPr>
              <a:buFont typeface="Wingdings" pitchFamily="2" charset="2"/>
              <a:buChar char="n"/>
            </a:pPr>
            <a:r>
              <a:rPr lang="zh-CN" altLang="en-US" dirty="0"/>
              <a:t>一个对称面，</a:t>
            </a:r>
            <a:r>
              <a:rPr lang="en-US" altLang="zh-CN" dirty="0"/>
              <a:t>13</a:t>
            </a:r>
            <a:r>
              <a:rPr lang="zh-CN" altLang="en-US" dirty="0"/>
              <a:t>个弹性常数</a:t>
            </a:r>
          </a:p>
        </p:txBody>
      </p:sp>
      <p:pic>
        <p:nvPicPr>
          <p:cNvPr id="59" name="Picture 9">
            <a:extLst>
              <a:ext uri="{FF2B5EF4-FFF2-40B4-BE49-F238E27FC236}">
                <a16:creationId xmlns:a16="http://schemas.microsoft.com/office/drawing/2014/main" id="{DE526ED3-3A73-44E7-AA3B-B626767AA15A}"/>
              </a:ext>
            </a:extLst>
          </p:cNvPr>
          <p:cNvPicPr>
            <a:picLocks noChangeAspect="1" noChangeArrowheads="1"/>
          </p:cNvPicPr>
          <p:nvPr/>
        </p:nvPicPr>
        <p:blipFill>
          <a:blip r:embed="rId9"/>
          <a:srcRect/>
          <a:stretch>
            <a:fillRect/>
          </a:stretch>
        </p:blipFill>
        <p:spPr bwMode="auto">
          <a:xfrm>
            <a:off x="321662" y="2636912"/>
            <a:ext cx="3137490" cy="1643074"/>
          </a:xfrm>
          <a:prstGeom prst="rect">
            <a:avLst/>
          </a:prstGeom>
          <a:noFill/>
          <a:ln w="9525">
            <a:noFill/>
            <a:miter lim="800000"/>
            <a:headEnd/>
            <a:tailEnd/>
          </a:ln>
          <a:effectLst/>
        </p:spPr>
      </p:pic>
      <p:sp>
        <p:nvSpPr>
          <p:cNvPr id="60" name="TextBox 14">
            <a:extLst>
              <a:ext uri="{FF2B5EF4-FFF2-40B4-BE49-F238E27FC236}">
                <a16:creationId xmlns:a16="http://schemas.microsoft.com/office/drawing/2014/main" id="{15F8D7DE-CE86-434D-A79E-3DD2E1E735C3}"/>
              </a:ext>
            </a:extLst>
          </p:cNvPr>
          <p:cNvSpPr txBox="1"/>
          <p:nvPr/>
        </p:nvSpPr>
        <p:spPr>
          <a:xfrm>
            <a:off x="178786" y="6208812"/>
            <a:ext cx="3500462" cy="646331"/>
          </a:xfrm>
          <a:prstGeom prst="rect">
            <a:avLst/>
          </a:prstGeom>
          <a:noFill/>
        </p:spPr>
        <p:txBody>
          <a:bodyPr wrap="square" rtlCol="0">
            <a:spAutoFit/>
          </a:bodyPr>
          <a:lstStyle/>
          <a:p>
            <a:pPr>
              <a:buFont typeface="Wingdings" pitchFamily="2" charset="2"/>
              <a:buChar char="n"/>
            </a:pPr>
            <a:r>
              <a:rPr lang="zh-CN" altLang="en-US" dirty="0"/>
              <a:t>正交各向异性（</a:t>
            </a:r>
            <a:r>
              <a:rPr lang="en-US" altLang="zh-CN" dirty="0"/>
              <a:t>2</a:t>
            </a:r>
            <a:r>
              <a:rPr lang="zh-CN" altLang="en-US" dirty="0"/>
              <a:t>对称面），</a:t>
            </a:r>
            <a:r>
              <a:rPr lang="en-US" altLang="zh-CN" dirty="0"/>
              <a:t>9</a:t>
            </a:r>
            <a:r>
              <a:rPr lang="zh-CN" altLang="en-US" dirty="0"/>
              <a:t>个弹性常数</a:t>
            </a:r>
          </a:p>
        </p:txBody>
      </p:sp>
      <p:pic>
        <p:nvPicPr>
          <p:cNvPr id="61" name="Picture 10">
            <a:extLst>
              <a:ext uri="{FF2B5EF4-FFF2-40B4-BE49-F238E27FC236}">
                <a16:creationId xmlns:a16="http://schemas.microsoft.com/office/drawing/2014/main" id="{7D225B2C-A2FB-4896-9450-6C71377CC65E}"/>
              </a:ext>
            </a:extLst>
          </p:cNvPr>
          <p:cNvPicPr>
            <a:picLocks noChangeAspect="1" noChangeArrowheads="1"/>
          </p:cNvPicPr>
          <p:nvPr/>
        </p:nvPicPr>
        <p:blipFill>
          <a:blip r:embed="rId10"/>
          <a:srcRect/>
          <a:stretch>
            <a:fillRect/>
          </a:stretch>
        </p:blipFill>
        <p:spPr bwMode="auto">
          <a:xfrm>
            <a:off x="243162" y="4565738"/>
            <a:ext cx="3294489" cy="1643074"/>
          </a:xfrm>
          <a:prstGeom prst="rect">
            <a:avLst/>
          </a:prstGeom>
          <a:noFill/>
          <a:ln w="9525">
            <a:noFill/>
            <a:miter lim="800000"/>
            <a:headEnd/>
            <a:tailEnd/>
          </a:ln>
          <a:effectLst/>
        </p:spPr>
      </p:pic>
      <p:sp>
        <p:nvSpPr>
          <p:cNvPr id="62" name="TextBox 17">
            <a:extLst>
              <a:ext uri="{FF2B5EF4-FFF2-40B4-BE49-F238E27FC236}">
                <a16:creationId xmlns:a16="http://schemas.microsoft.com/office/drawing/2014/main" id="{3C699E15-88FB-47C5-ADE6-C5A399DA1B1A}"/>
              </a:ext>
            </a:extLst>
          </p:cNvPr>
          <p:cNvSpPr txBox="1"/>
          <p:nvPr/>
        </p:nvSpPr>
        <p:spPr>
          <a:xfrm>
            <a:off x="4424695" y="4162745"/>
            <a:ext cx="3500462" cy="369332"/>
          </a:xfrm>
          <a:prstGeom prst="rect">
            <a:avLst/>
          </a:prstGeom>
          <a:noFill/>
        </p:spPr>
        <p:txBody>
          <a:bodyPr wrap="square" rtlCol="0">
            <a:spAutoFit/>
          </a:bodyPr>
          <a:lstStyle/>
          <a:p>
            <a:pPr>
              <a:buFont typeface="Wingdings" pitchFamily="2" charset="2"/>
              <a:buChar char="n"/>
            </a:pPr>
            <a:r>
              <a:rPr lang="zh-CN" altLang="en-US" dirty="0"/>
              <a:t>横观各向同性，</a:t>
            </a:r>
            <a:r>
              <a:rPr lang="en-US" altLang="zh-CN" dirty="0"/>
              <a:t>5</a:t>
            </a:r>
            <a:r>
              <a:rPr lang="zh-CN" altLang="en-US" dirty="0"/>
              <a:t>个弹性常数</a:t>
            </a:r>
          </a:p>
        </p:txBody>
      </p:sp>
      <p:pic>
        <p:nvPicPr>
          <p:cNvPr id="63" name="Picture 11">
            <a:extLst>
              <a:ext uri="{FF2B5EF4-FFF2-40B4-BE49-F238E27FC236}">
                <a16:creationId xmlns:a16="http://schemas.microsoft.com/office/drawing/2014/main" id="{9DC4BF47-EE50-4275-ACFF-6ECEAC158F9E}"/>
              </a:ext>
            </a:extLst>
          </p:cNvPr>
          <p:cNvPicPr>
            <a:picLocks noChangeAspect="1" noChangeArrowheads="1"/>
          </p:cNvPicPr>
          <p:nvPr/>
        </p:nvPicPr>
        <p:blipFill>
          <a:blip r:embed="rId11"/>
          <a:srcRect/>
          <a:stretch>
            <a:fillRect/>
          </a:stretch>
        </p:blipFill>
        <p:spPr bwMode="auto">
          <a:xfrm>
            <a:off x="4393628" y="2636912"/>
            <a:ext cx="3160015" cy="1520609"/>
          </a:xfrm>
          <a:prstGeom prst="rect">
            <a:avLst/>
          </a:prstGeom>
          <a:noFill/>
          <a:ln w="9525">
            <a:noFill/>
            <a:miter lim="800000"/>
            <a:headEnd/>
            <a:tailEnd/>
          </a:ln>
          <a:effectLst/>
        </p:spPr>
      </p:pic>
      <p:pic>
        <p:nvPicPr>
          <p:cNvPr id="64" name="Picture 12">
            <a:extLst>
              <a:ext uri="{FF2B5EF4-FFF2-40B4-BE49-F238E27FC236}">
                <a16:creationId xmlns:a16="http://schemas.microsoft.com/office/drawing/2014/main" id="{8C22CAB0-1AE5-4193-A1CC-38B17DA23A1A}"/>
              </a:ext>
            </a:extLst>
          </p:cNvPr>
          <p:cNvPicPr>
            <a:picLocks noChangeAspect="1" noChangeArrowheads="1"/>
          </p:cNvPicPr>
          <p:nvPr/>
        </p:nvPicPr>
        <p:blipFill>
          <a:blip r:embed="rId12"/>
          <a:srcRect/>
          <a:stretch>
            <a:fillRect/>
          </a:stretch>
        </p:blipFill>
        <p:spPr bwMode="auto">
          <a:xfrm>
            <a:off x="7536900" y="3081488"/>
            <a:ext cx="1571604" cy="403151"/>
          </a:xfrm>
          <a:prstGeom prst="rect">
            <a:avLst/>
          </a:prstGeom>
          <a:noFill/>
          <a:ln w="9525">
            <a:noFill/>
            <a:miter lim="800000"/>
            <a:headEnd/>
            <a:tailEnd/>
          </a:ln>
          <a:effectLst/>
        </p:spPr>
      </p:pic>
      <p:sp>
        <p:nvSpPr>
          <p:cNvPr id="65" name="TextBox 20">
            <a:extLst>
              <a:ext uri="{FF2B5EF4-FFF2-40B4-BE49-F238E27FC236}">
                <a16:creationId xmlns:a16="http://schemas.microsoft.com/office/drawing/2014/main" id="{2703FE56-3665-44F5-BFA8-C1327D492BAE}"/>
              </a:ext>
            </a:extLst>
          </p:cNvPr>
          <p:cNvSpPr txBox="1"/>
          <p:nvPr/>
        </p:nvSpPr>
        <p:spPr>
          <a:xfrm>
            <a:off x="4393628" y="6208812"/>
            <a:ext cx="3500462" cy="369332"/>
          </a:xfrm>
          <a:prstGeom prst="rect">
            <a:avLst/>
          </a:prstGeom>
          <a:noFill/>
        </p:spPr>
        <p:txBody>
          <a:bodyPr wrap="square" rtlCol="0">
            <a:spAutoFit/>
          </a:bodyPr>
          <a:lstStyle/>
          <a:p>
            <a:pPr>
              <a:buFont typeface="Wingdings" pitchFamily="2" charset="2"/>
              <a:buChar char="n"/>
            </a:pPr>
            <a:r>
              <a:rPr lang="zh-CN" altLang="en-US" dirty="0"/>
              <a:t>各向同性，</a:t>
            </a:r>
            <a:r>
              <a:rPr lang="en-US" altLang="zh-CN" dirty="0"/>
              <a:t>2</a:t>
            </a:r>
            <a:r>
              <a:rPr lang="zh-CN" altLang="en-US" dirty="0"/>
              <a:t>个弹性常数</a:t>
            </a:r>
          </a:p>
        </p:txBody>
      </p:sp>
      <p:pic>
        <p:nvPicPr>
          <p:cNvPr id="66" name="Picture 13">
            <a:extLst>
              <a:ext uri="{FF2B5EF4-FFF2-40B4-BE49-F238E27FC236}">
                <a16:creationId xmlns:a16="http://schemas.microsoft.com/office/drawing/2014/main" id="{8BEFC1A0-1C7F-4923-B0D3-C2B206F15398}"/>
              </a:ext>
            </a:extLst>
          </p:cNvPr>
          <p:cNvPicPr>
            <a:picLocks noChangeAspect="1" noChangeArrowheads="1"/>
          </p:cNvPicPr>
          <p:nvPr/>
        </p:nvPicPr>
        <p:blipFill>
          <a:blip r:embed="rId13"/>
          <a:srcRect/>
          <a:stretch>
            <a:fillRect/>
          </a:stretch>
        </p:blipFill>
        <p:spPr bwMode="auto">
          <a:xfrm>
            <a:off x="4465065" y="4565738"/>
            <a:ext cx="3184201" cy="1571636"/>
          </a:xfrm>
          <a:prstGeom prst="rect">
            <a:avLst/>
          </a:prstGeom>
          <a:noFill/>
          <a:ln w="9525">
            <a:noFill/>
            <a:miter lim="800000"/>
            <a:headEnd/>
            <a:tailEnd/>
          </a:ln>
          <a:effectLst/>
        </p:spPr>
      </p:pic>
      <p:pic>
        <p:nvPicPr>
          <p:cNvPr id="67" name="Picture 12">
            <a:extLst>
              <a:ext uri="{FF2B5EF4-FFF2-40B4-BE49-F238E27FC236}">
                <a16:creationId xmlns:a16="http://schemas.microsoft.com/office/drawing/2014/main" id="{0B05B666-585B-41B2-B50A-3619A370F63C}"/>
              </a:ext>
            </a:extLst>
          </p:cNvPr>
          <p:cNvPicPr>
            <a:picLocks noChangeAspect="1" noChangeArrowheads="1"/>
          </p:cNvPicPr>
          <p:nvPr/>
        </p:nvPicPr>
        <p:blipFill>
          <a:blip r:embed="rId12"/>
          <a:srcRect/>
          <a:stretch>
            <a:fillRect/>
          </a:stretch>
        </p:blipFill>
        <p:spPr bwMode="auto">
          <a:xfrm>
            <a:off x="7536900" y="5137242"/>
            <a:ext cx="1571604" cy="403151"/>
          </a:xfrm>
          <a:prstGeom prst="rect">
            <a:avLst/>
          </a:prstGeom>
          <a:noFill/>
          <a:ln w="9525">
            <a:noFill/>
            <a:miter lim="800000"/>
            <a:headEnd/>
            <a:tailEnd/>
          </a:ln>
          <a:effectLst/>
        </p:spPr>
      </p:pic>
      <p:sp>
        <p:nvSpPr>
          <p:cNvPr id="68" name="矩形 67">
            <a:extLst>
              <a:ext uri="{FF2B5EF4-FFF2-40B4-BE49-F238E27FC236}">
                <a16:creationId xmlns:a16="http://schemas.microsoft.com/office/drawing/2014/main" id="{08CCBBCB-4807-4708-A915-3876F089E470}"/>
              </a:ext>
            </a:extLst>
          </p:cNvPr>
          <p:cNvSpPr/>
          <p:nvPr/>
        </p:nvSpPr>
        <p:spPr>
          <a:xfrm>
            <a:off x="4346210" y="4481974"/>
            <a:ext cx="4762293" cy="2223679"/>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81E5CE98-37D8-4DFE-A433-CB08B5C1F31E}"/>
              </a:ext>
            </a:extLst>
          </p:cNvPr>
          <p:cNvGrpSpPr/>
          <p:nvPr/>
        </p:nvGrpSpPr>
        <p:grpSpPr>
          <a:xfrm>
            <a:off x="284424" y="1242269"/>
            <a:ext cx="3500461" cy="558782"/>
            <a:chOff x="584467" y="2150130"/>
            <a:chExt cx="2173498" cy="558782"/>
          </a:xfrm>
        </p:grpSpPr>
        <p:sp>
          <p:nvSpPr>
            <p:cNvPr id="25" name="矩形 24">
              <a:extLst>
                <a:ext uri="{FF2B5EF4-FFF2-40B4-BE49-F238E27FC236}">
                  <a16:creationId xmlns:a16="http://schemas.microsoft.com/office/drawing/2014/main" id="{BD757F7D-EBEA-4F63-A81E-FF61673DB1F5}"/>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26" name="文本框 25">
              <a:extLst>
                <a:ext uri="{FF2B5EF4-FFF2-40B4-BE49-F238E27FC236}">
                  <a16:creationId xmlns:a16="http://schemas.microsoft.com/office/drawing/2014/main" id="{A63AA914-359C-4A4E-BAE8-02027874FB18}"/>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不同材料的弹性系数矩阵</a:t>
              </a:r>
            </a:p>
          </p:txBody>
        </p:sp>
      </p:grpSp>
    </p:spTree>
    <p:extLst>
      <p:ext uri="{BB962C8B-B14F-4D97-AF65-F5344CB8AC3E}">
        <p14:creationId xmlns:p14="http://schemas.microsoft.com/office/powerpoint/2010/main" val="3767170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CF7CB8A-F0E8-46A0-97C5-DBBE7D7663D2}"/>
              </a:ext>
            </a:extLst>
          </p:cNvPr>
          <p:cNvPicPr>
            <a:picLocks noChangeAspect="1" noChangeArrowheads="1"/>
          </p:cNvPicPr>
          <p:nvPr/>
        </p:nvPicPr>
        <p:blipFill>
          <a:blip r:embed="rId3">
            <a:lum bright="-25000" contrast="42000"/>
          </a:blip>
          <a:srcRect/>
          <a:stretch>
            <a:fillRect/>
          </a:stretch>
        </p:blipFill>
        <p:spPr bwMode="auto">
          <a:xfrm>
            <a:off x="538412" y="1915069"/>
            <a:ext cx="2231387" cy="3214710"/>
          </a:xfrm>
          <a:prstGeom prst="rect">
            <a:avLst/>
          </a:prstGeom>
          <a:noFill/>
          <a:ln w="9525">
            <a:noFill/>
            <a:miter lim="800000"/>
            <a:headEnd/>
            <a:tailEnd/>
          </a:ln>
          <a:effectLst/>
        </p:spPr>
      </p:pic>
      <p:pic>
        <p:nvPicPr>
          <p:cNvPr id="3" name="Picture 3">
            <a:extLst>
              <a:ext uri="{FF2B5EF4-FFF2-40B4-BE49-F238E27FC236}">
                <a16:creationId xmlns:a16="http://schemas.microsoft.com/office/drawing/2014/main" id="{F89A5E25-A0C4-4C66-8451-957FF2270230}"/>
              </a:ext>
            </a:extLst>
          </p:cNvPr>
          <p:cNvPicPr>
            <a:picLocks noChangeAspect="1" noChangeArrowheads="1"/>
          </p:cNvPicPr>
          <p:nvPr/>
        </p:nvPicPr>
        <p:blipFill>
          <a:blip r:embed="rId4"/>
          <a:srcRect/>
          <a:stretch>
            <a:fillRect/>
          </a:stretch>
        </p:blipFill>
        <p:spPr bwMode="auto">
          <a:xfrm>
            <a:off x="251520" y="4757142"/>
            <a:ext cx="3371850" cy="400050"/>
          </a:xfrm>
          <a:prstGeom prst="rect">
            <a:avLst/>
          </a:prstGeom>
          <a:noFill/>
          <a:ln w="9525">
            <a:noFill/>
            <a:miter lim="800000"/>
            <a:headEnd/>
            <a:tailEnd/>
          </a:ln>
          <a:effectLst/>
        </p:spPr>
      </p:pic>
      <p:pic>
        <p:nvPicPr>
          <p:cNvPr id="4" name="Picture 4">
            <a:extLst>
              <a:ext uri="{FF2B5EF4-FFF2-40B4-BE49-F238E27FC236}">
                <a16:creationId xmlns:a16="http://schemas.microsoft.com/office/drawing/2014/main" id="{63CC6DDE-D8C3-45F8-BE46-3CCF7D5C4134}"/>
              </a:ext>
            </a:extLst>
          </p:cNvPr>
          <p:cNvPicPr>
            <a:picLocks noChangeAspect="1" noChangeArrowheads="1"/>
          </p:cNvPicPr>
          <p:nvPr/>
        </p:nvPicPr>
        <p:blipFill>
          <a:blip r:embed="rId5">
            <a:lum bright="-29000" contrast="61000"/>
          </a:blip>
          <a:srcRect/>
          <a:stretch>
            <a:fillRect/>
          </a:stretch>
        </p:blipFill>
        <p:spPr bwMode="auto">
          <a:xfrm>
            <a:off x="4744729" y="5041285"/>
            <a:ext cx="3799456" cy="1916615"/>
          </a:xfrm>
          <a:prstGeom prst="rect">
            <a:avLst/>
          </a:prstGeom>
          <a:noFill/>
          <a:ln w="9525">
            <a:noFill/>
            <a:miter lim="800000"/>
            <a:headEnd/>
            <a:tailEnd/>
          </a:ln>
          <a:effectLst/>
        </p:spPr>
      </p:pic>
      <p:pic>
        <p:nvPicPr>
          <p:cNvPr id="6" name="Picture 6">
            <a:extLst>
              <a:ext uri="{FF2B5EF4-FFF2-40B4-BE49-F238E27FC236}">
                <a16:creationId xmlns:a16="http://schemas.microsoft.com/office/drawing/2014/main" id="{65A70481-F1A0-440E-AA1F-5687AA5FD86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 contrast="23000"/>
                    </a14:imgEffect>
                  </a14:imgLayer>
                </a14:imgProps>
              </a:ext>
            </a:extLst>
          </a:blip>
          <a:srcRect/>
          <a:stretch>
            <a:fillRect/>
          </a:stretch>
        </p:blipFill>
        <p:spPr bwMode="auto">
          <a:xfrm>
            <a:off x="3741200" y="4720718"/>
            <a:ext cx="5266006" cy="380277"/>
          </a:xfrm>
          <a:prstGeom prst="rect">
            <a:avLst/>
          </a:prstGeom>
          <a:noFill/>
          <a:ln w="9525">
            <a:noFill/>
            <a:miter lim="800000"/>
            <a:headEnd/>
            <a:tailEnd/>
          </a:ln>
          <a:effectLst/>
        </p:spPr>
      </p:pic>
      <p:sp>
        <p:nvSpPr>
          <p:cNvPr id="7" name="TextBox 9">
            <a:extLst>
              <a:ext uri="{FF2B5EF4-FFF2-40B4-BE49-F238E27FC236}">
                <a16:creationId xmlns:a16="http://schemas.microsoft.com/office/drawing/2014/main" id="{CEDD7153-8F0D-4CC8-9822-0B6A7091728A}"/>
              </a:ext>
            </a:extLst>
          </p:cNvPr>
          <p:cNvSpPr txBox="1"/>
          <p:nvPr/>
        </p:nvSpPr>
        <p:spPr>
          <a:xfrm>
            <a:off x="395534" y="1671143"/>
            <a:ext cx="3500462" cy="369332"/>
          </a:xfrm>
          <a:prstGeom prst="rect">
            <a:avLst/>
          </a:prstGeom>
          <a:noFill/>
        </p:spPr>
        <p:txBody>
          <a:bodyPr wrap="square" rtlCol="0">
            <a:spAutoFit/>
          </a:bodyPr>
          <a:lstStyle/>
          <a:p>
            <a:pPr>
              <a:buFont typeface="Wingdings" pitchFamily="2" charset="2"/>
              <a:buChar char="n"/>
            </a:pPr>
            <a:r>
              <a:rPr lang="zh-CN" altLang="en-US" dirty="0"/>
              <a:t>应变表达应力</a:t>
            </a:r>
          </a:p>
        </p:txBody>
      </p:sp>
      <p:sp>
        <p:nvSpPr>
          <p:cNvPr id="8" name="TextBox 10">
            <a:extLst>
              <a:ext uri="{FF2B5EF4-FFF2-40B4-BE49-F238E27FC236}">
                <a16:creationId xmlns:a16="http://schemas.microsoft.com/office/drawing/2014/main" id="{159C7BFE-2C9A-43AE-BD85-8AACC2732E8D}"/>
              </a:ext>
            </a:extLst>
          </p:cNvPr>
          <p:cNvSpPr txBox="1"/>
          <p:nvPr/>
        </p:nvSpPr>
        <p:spPr>
          <a:xfrm>
            <a:off x="3497775" y="1690252"/>
            <a:ext cx="3500462" cy="369332"/>
          </a:xfrm>
          <a:prstGeom prst="rect">
            <a:avLst/>
          </a:prstGeom>
          <a:noFill/>
        </p:spPr>
        <p:txBody>
          <a:bodyPr wrap="square" rtlCol="0">
            <a:spAutoFit/>
          </a:bodyPr>
          <a:lstStyle/>
          <a:p>
            <a:pPr>
              <a:buFont typeface="Wingdings" pitchFamily="2" charset="2"/>
              <a:buChar char="n"/>
            </a:pPr>
            <a:r>
              <a:rPr lang="zh-CN" altLang="en-US" dirty="0"/>
              <a:t>应力表达位移</a:t>
            </a:r>
          </a:p>
        </p:txBody>
      </p:sp>
      <p:graphicFrame>
        <p:nvGraphicFramePr>
          <p:cNvPr id="11" name="对象 10">
            <a:extLst>
              <a:ext uri="{FF2B5EF4-FFF2-40B4-BE49-F238E27FC236}">
                <a16:creationId xmlns:a16="http://schemas.microsoft.com/office/drawing/2014/main" id="{4D895786-D158-4015-9454-59596FE4CDC8}"/>
              </a:ext>
            </a:extLst>
          </p:cNvPr>
          <p:cNvGraphicFramePr>
            <a:graphicFrameLocks noChangeAspect="1"/>
          </p:cNvGraphicFramePr>
          <p:nvPr>
            <p:extLst>
              <p:ext uri="{D42A27DB-BD31-4B8C-83A1-F6EECF244321}">
                <p14:modId xmlns:p14="http://schemas.microsoft.com/office/powerpoint/2010/main" val="1613572633"/>
              </p:ext>
            </p:extLst>
          </p:nvPr>
        </p:nvGraphicFramePr>
        <p:xfrm>
          <a:off x="3347864" y="2120621"/>
          <a:ext cx="5323954" cy="2339675"/>
        </p:xfrm>
        <a:graphic>
          <a:graphicData uri="http://schemas.openxmlformats.org/presentationml/2006/ole">
            <mc:AlternateContent xmlns:mc="http://schemas.openxmlformats.org/markup-compatibility/2006">
              <mc:Choice xmlns:v="urn:schemas-microsoft-com:vml" Requires="v">
                <p:oleObj spid="_x0000_s80948" name="Equation" r:id="rId8" imgW="2831760" imgH="1244520" progId="Equation.DSMT4">
                  <p:embed/>
                </p:oleObj>
              </mc:Choice>
              <mc:Fallback>
                <p:oleObj name="Equation" r:id="rId8" imgW="2831760" imgH="1244520" progId="Equation.DSMT4">
                  <p:embed/>
                  <p:pic>
                    <p:nvPicPr>
                      <p:cNvPr id="0" name=""/>
                      <p:cNvPicPr/>
                      <p:nvPr/>
                    </p:nvPicPr>
                    <p:blipFill>
                      <a:blip r:embed="rId9"/>
                      <a:stretch>
                        <a:fillRect/>
                      </a:stretch>
                    </p:blipFill>
                    <p:spPr>
                      <a:xfrm>
                        <a:off x="3347864" y="2120621"/>
                        <a:ext cx="5323954" cy="2339675"/>
                      </a:xfrm>
                      <a:prstGeom prst="rect">
                        <a:avLst/>
                      </a:prstGeom>
                    </p:spPr>
                  </p:pic>
                </p:oleObj>
              </mc:Fallback>
            </mc:AlternateContent>
          </a:graphicData>
        </a:graphic>
      </p:graphicFrame>
      <p:sp>
        <p:nvSpPr>
          <p:cNvPr id="12" name="矩形 11">
            <a:extLst>
              <a:ext uri="{FF2B5EF4-FFF2-40B4-BE49-F238E27FC236}">
                <a16:creationId xmlns:a16="http://schemas.microsoft.com/office/drawing/2014/main" id="{AD96F565-53C3-4D26-AE3D-BC32CDED8F5D}"/>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13" name="矩形 12">
            <a:extLst>
              <a:ext uri="{FF2B5EF4-FFF2-40B4-BE49-F238E27FC236}">
                <a16:creationId xmlns:a16="http://schemas.microsoft.com/office/drawing/2014/main" id="{7B722DA9-EF85-4C14-9DCA-6F588C46199C}"/>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4" name="图片 4">
            <a:extLst>
              <a:ext uri="{FF2B5EF4-FFF2-40B4-BE49-F238E27FC236}">
                <a16:creationId xmlns:a16="http://schemas.microsoft.com/office/drawing/2014/main" id="{499AD150-261B-4C79-B508-9B412DF7A167}"/>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标题 1">
            <a:extLst>
              <a:ext uri="{FF2B5EF4-FFF2-40B4-BE49-F238E27FC236}">
                <a16:creationId xmlns:a16="http://schemas.microsoft.com/office/drawing/2014/main" id="{6153295D-6000-4129-91DC-0BDBAA18AB18}"/>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应力和应变的关系</a:t>
            </a:r>
          </a:p>
        </p:txBody>
      </p:sp>
      <p:grpSp>
        <p:nvGrpSpPr>
          <p:cNvPr id="16" name="组合 15">
            <a:extLst>
              <a:ext uri="{FF2B5EF4-FFF2-40B4-BE49-F238E27FC236}">
                <a16:creationId xmlns:a16="http://schemas.microsoft.com/office/drawing/2014/main" id="{3FB8B2EA-B852-4FD1-A3E6-F47AE4775B9B}"/>
              </a:ext>
            </a:extLst>
          </p:cNvPr>
          <p:cNvGrpSpPr/>
          <p:nvPr/>
        </p:nvGrpSpPr>
        <p:grpSpPr>
          <a:xfrm>
            <a:off x="143844" y="1131470"/>
            <a:ext cx="3479526" cy="558782"/>
            <a:chOff x="584467" y="2137712"/>
            <a:chExt cx="1431664" cy="558782"/>
          </a:xfrm>
        </p:grpSpPr>
        <p:sp>
          <p:nvSpPr>
            <p:cNvPr id="17" name="矩形 16">
              <a:extLst>
                <a:ext uri="{FF2B5EF4-FFF2-40B4-BE49-F238E27FC236}">
                  <a16:creationId xmlns:a16="http://schemas.microsoft.com/office/drawing/2014/main" id="{A1DC2DE7-1B82-42E8-8724-949102569D36}"/>
                </a:ext>
              </a:extLst>
            </p:cNvPr>
            <p:cNvSpPr/>
            <p:nvPr/>
          </p:nvSpPr>
          <p:spPr>
            <a:xfrm>
              <a:off x="584467" y="2150130"/>
              <a:ext cx="1431664"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18" name="文本框 17">
              <a:extLst>
                <a:ext uri="{FF2B5EF4-FFF2-40B4-BE49-F238E27FC236}">
                  <a16:creationId xmlns:a16="http://schemas.microsoft.com/office/drawing/2014/main" id="{1AAAB233-CDA4-4860-A018-D9BB52817CE2}"/>
                </a:ext>
              </a:extLst>
            </p:cNvPr>
            <p:cNvSpPr txBox="1"/>
            <p:nvPr/>
          </p:nvSpPr>
          <p:spPr>
            <a:xfrm>
              <a:off x="584467" y="2137712"/>
              <a:ext cx="143166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广义胡克定律（物理方程）</a:t>
              </a:r>
            </a:p>
          </p:txBody>
        </p:sp>
      </p:grpSp>
      <p:sp>
        <p:nvSpPr>
          <p:cNvPr id="19" name="TextBox 10">
            <a:extLst>
              <a:ext uri="{FF2B5EF4-FFF2-40B4-BE49-F238E27FC236}">
                <a16:creationId xmlns:a16="http://schemas.microsoft.com/office/drawing/2014/main" id="{93965711-6518-4487-9DB1-829AE43F9692}"/>
              </a:ext>
            </a:extLst>
          </p:cNvPr>
          <p:cNvSpPr txBox="1"/>
          <p:nvPr/>
        </p:nvSpPr>
        <p:spPr>
          <a:xfrm>
            <a:off x="3623370" y="1152632"/>
            <a:ext cx="449547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各向同性材料的力学本构关系</a:t>
            </a:r>
          </a:p>
        </p:txBody>
      </p:sp>
      <p:graphicFrame>
        <p:nvGraphicFramePr>
          <p:cNvPr id="20" name="对象 19">
            <a:extLst>
              <a:ext uri="{FF2B5EF4-FFF2-40B4-BE49-F238E27FC236}">
                <a16:creationId xmlns:a16="http://schemas.microsoft.com/office/drawing/2014/main" id="{9E37FD47-9D07-439C-93EC-6744F7519AAE}"/>
              </a:ext>
            </a:extLst>
          </p:cNvPr>
          <p:cNvGraphicFramePr>
            <a:graphicFrameLocks noChangeAspect="1"/>
          </p:cNvGraphicFramePr>
          <p:nvPr>
            <p:extLst>
              <p:ext uri="{D42A27DB-BD31-4B8C-83A1-F6EECF244321}">
                <p14:modId xmlns:p14="http://schemas.microsoft.com/office/powerpoint/2010/main" val="2356620963"/>
              </p:ext>
            </p:extLst>
          </p:nvPr>
        </p:nvGraphicFramePr>
        <p:xfrm>
          <a:off x="599815" y="5573867"/>
          <a:ext cx="2681413" cy="416081"/>
        </p:xfrm>
        <a:graphic>
          <a:graphicData uri="http://schemas.openxmlformats.org/presentationml/2006/ole">
            <mc:AlternateContent xmlns:mc="http://schemas.openxmlformats.org/markup-compatibility/2006">
              <mc:Choice xmlns:v="urn:schemas-microsoft-com:vml" Requires="v">
                <p:oleObj spid="_x0000_s80949" name="Equation" r:id="rId11" imgW="1473120" imgH="228600" progId="Equation.DSMT4">
                  <p:embed/>
                </p:oleObj>
              </mc:Choice>
              <mc:Fallback>
                <p:oleObj name="Equation" r:id="rId11" imgW="1473120" imgH="228600" progId="Equation.DSMT4">
                  <p:embed/>
                  <p:pic>
                    <p:nvPicPr>
                      <p:cNvPr id="0" name=""/>
                      <p:cNvPicPr/>
                      <p:nvPr/>
                    </p:nvPicPr>
                    <p:blipFill>
                      <a:blip r:embed="rId12"/>
                      <a:stretch>
                        <a:fillRect/>
                      </a:stretch>
                    </p:blipFill>
                    <p:spPr>
                      <a:xfrm>
                        <a:off x="599815" y="5573867"/>
                        <a:ext cx="2681413" cy="416081"/>
                      </a:xfrm>
                      <a:prstGeom prst="rect">
                        <a:avLst/>
                      </a:prstGeom>
                    </p:spPr>
                  </p:pic>
                </p:oleObj>
              </mc:Fallback>
            </mc:AlternateContent>
          </a:graphicData>
        </a:graphic>
      </p:graphicFrame>
    </p:spTree>
    <p:extLst>
      <p:ext uri="{BB962C8B-B14F-4D97-AF65-F5344CB8AC3E}">
        <p14:creationId xmlns:p14="http://schemas.microsoft.com/office/powerpoint/2010/main" val="3480306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ECA2B2F2-BB7E-4B93-A748-962AC4997833}"/>
              </a:ext>
            </a:extLst>
          </p:cNvPr>
          <p:cNvGraphicFramePr>
            <a:graphicFrameLocks noChangeAspect="1"/>
          </p:cNvGraphicFramePr>
          <p:nvPr>
            <p:extLst>
              <p:ext uri="{D42A27DB-BD31-4B8C-83A1-F6EECF244321}">
                <p14:modId xmlns:p14="http://schemas.microsoft.com/office/powerpoint/2010/main" val="3443236711"/>
              </p:ext>
            </p:extLst>
          </p:nvPr>
        </p:nvGraphicFramePr>
        <p:xfrm>
          <a:off x="741206" y="4293994"/>
          <a:ext cx="6650354" cy="844922"/>
        </p:xfrm>
        <a:graphic>
          <a:graphicData uri="http://schemas.openxmlformats.org/presentationml/2006/ole">
            <mc:AlternateContent xmlns:mc="http://schemas.openxmlformats.org/markup-compatibility/2006">
              <mc:Choice xmlns:v="urn:schemas-microsoft-com:vml" Requires="v">
                <p:oleObj spid="_x0000_s81998" name="Equation" r:id="rId3" imgW="3098520" imgH="393480" progId="Equation.DSMT4">
                  <p:embed/>
                </p:oleObj>
              </mc:Choice>
              <mc:Fallback>
                <p:oleObj name="Equation" r:id="rId3" imgW="3098520" imgH="393480" progId="Equation.DSMT4">
                  <p:embed/>
                  <p:pic>
                    <p:nvPicPr>
                      <p:cNvPr id="0" name=""/>
                      <p:cNvPicPr/>
                      <p:nvPr/>
                    </p:nvPicPr>
                    <p:blipFill>
                      <a:blip r:embed="rId4"/>
                      <a:stretch>
                        <a:fillRect/>
                      </a:stretch>
                    </p:blipFill>
                    <p:spPr>
                      <a:xfrm>
                        <a:off x="741206" y="4293994"/>
                        <a:ext cx="6650354" cy="844922"/>
                      </a:xfrm>
                      <a:prstGeom prst="rect">
                        <a:avLst/>
                      </a:prstGeom>
                    </p:spPr>
                  </p:pic>
                </p:oleObj>
              </mc:Fallback>
            </mc:AlternateContent>
          </a:graphicData>
        </a:graphic>
      </p:graphicFrame>
      <p:sp>
        <p:nvSpPr>
          <p:cNvPr id="3" name="矩形 2">
            <a:extLst>
              <a:ext uri="{FF2B5EF4-FFF2-40B4-BE49-F238E27FC236}">
                <a16:creationId xmlns:a16="http://schemas.microsoft.com/office/drawing/2014/main" id="{8AF3BC1D-3148-4793-AEB1-B6AF0A12C426}"/>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4" name="矩形 3">
            <a:extLst>
              <a:ext uri="{FF2B5EF4-FFF2-40B4-BE49-F238E27FC236}">
                <a16:creationId xmlns:a16="http://schemas.microsoft.com/office/drawing/2014/main" id="{593351FE-C2E7-46AF-BC87-49714F46940F}"/>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5" name="图片 4">
            <a:extLst>
              <a:ext uri="{FF2B5EF4-FFF2-40B4-BE49-F238E27FC236}">
                <a16:creationId xmlns:a16="http://schemas.microsoft.com/office/drawing/2014/main" id="{88DDA06A-B9B5-495C-A64C-9AE546B74ED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475B5583-2410-45A3-A81A-CC6A481D3D6F}"/>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应力和应变的关系</a:t>
            </a:r>
          </a:p>
        </p:txBody>
      </p:sp>
      <p:grpSp>
        <p:nvGrpSpPr>
          <p:cNvPr id="7" name="组合 6">
            <a:extLst>
              <a:ext uri="{FF2B5EF4-FFF2-40B4-BE49-F238E27FC236}">
                <a16:creationId xmlns:a16="http://schemas.microsoft.com/office/drawing/2014/main" id="{4A42EF14-8F8F-4AF0-9267-FD782F151443}"/>
              </a:ext>
            </a:extLst>
          </p:cNvPr>
          <p:cNvGrpSpPr/>
          <p:nvPr/>
        </p:nvGrpSpPr>
        <p:grpSpPr>
          <a:xfrm>
            <a:off x="544915" y="3735212"/>
            <a:ext cx="1691852" cy="558782"/>
            <a:chOff x="584467" y="2137712"/>
            <a:chExt cx="1431664" cy="558782"/>
          </a:xfrm>
        </p:grpSpPr>
        <p:sp>
          <p:nvSpPr>
            <p:cNvPr id="8" name="矩形 7">
              <a:extLst>
                <a:ext uri="{FF2B5EF4-FFF2-40B4-BE49-F238E27FC236}">
                  <a16:creationId xmlns:a16="http://schemas.microsoft.com/office/drawing/2014/main" id="{83804D4F-11E0-44F1-9408-AA0C2FE65908}"/>
                </a:ext>
              </a:extLst>
            </p:cNvPr>
            <p:cNvSpPr/>
            <p:nvPr/>
          </p:nvSpPr>
          <p:spPr>
            <a:xfrm>
              <a:off x="584467" y="2150130"/>
              <a:ext cx="1431664"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9" name="文本框 8">
              <a:extLst>
                <a:ext uri="{FF2B5EF4-FFF2-40B4-BE49-F238E27FC236}">
                  <a16:creationId xmlns:a16="http://schemas.microsoft.com/office/drawing/2014/main" id="{4409B953-E713-4C8B-BF35-7B49EE459FA7}"/>
                </a:ext>
              </a:extLst>
            </p:cNvPr>
            <p:cNvSpPr txBox="1"/>
            <p:nvPr/>
          </p:nvSpPr>
          <p:spPr>
            <a:xfrm>
              <a:off x="584467" y="2137712"/>
              <a:ext cx="143166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应变能密度</a:t>
              </a:r>
            </a:p>
          </p:txBody>
        </p:sp>
      </p:grpSp>
      <p:sp>
        <p:nvSpPr>
          <p:cNvPr id="10" name="TextBox 10">
            <a:extLst>
              <a:ext uri="{FF2B5EF4-FFF2-40B4-BE49-F238E27FC236}">
                <a16:creationId xmlns:a16="http://schemas.microsoft.com/office/drawing/2014/main" id="{35696E67-D740-43DA-9ACB-CC8650248278}"/>
              </a:ext>
            </a:extLst>
          </p:cNvPr>
          <p:cNvSpPr txBox="1"/>
          <p:nvPr/>
        </p:nvSpPr>
        <p:spPr>
          <a:xfrm>
            <a:off x="2324263" y="3767852"/>
            <a:ext cx="449547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物体单位体积受力变形所储存的势能</a:t>
            </a:r>
          </a:p>
        </p:txBody>
      </p:sp>
      <p:grpSp>
        <p:nvGrpSpPr>
          <p:cNvPr id="11" name="组合 10">
            <a:extLst>
              <a:ext uri="{FF2B5EF4-FFF2-40B4-BE49-F238E27FC236}">
                <a16:creationId xmlns:a16="http://schemas.microsoft.com/office/drawing/2014/main" id="{AF925BD0-FC0B-4E7A-97C3-7C0789C1378E}"/>
              </a:ext>
            </a:extLst>
          </p:cNvPr>
          <p:cNvGrpSpPr/>
          <p:nvPr/>
        </p:nvGrpSpPr>
        <p:grpSpPr>
          <a:xfrm>
            <a:off x="395536" y="1250875"/>
            <a:ext cx="720080" cy="558782"/>
            <a:chOff x="458248" y="2148656"/>
            <a:chExt cx="720080" cy="558782"/>
          </a:xfrm>
        </p:grpSpPr>
        <p:sp>
          <p:nvSpPr>
            <p:cNvPr id="12" name="矩形 11">
              <a:extLst>
                <a:ext uri="{FF2B5EF4-FFF2-40B4-BE49-F238E27FC236}">
                  <a16:creationId xmlns:a16="http://schemas.microsoft.com/office/drawing/2014/main" id="{EFA56F52-C3EB-4E8B-8333-BFA74FDF2B1F}"/>
                </a:ext>
              </a:extLst>
            </p:cNvPr>
            <p:cNvSpPr/>
            <p:nvPr/>
          </p:nvSpPr>
          <p:spPr>
            <a:xfrm>
              <a:off x="584467" y="2150130"/>
              <a:ext cx="438903" cy="394308"/>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13" name="文本框 12">
              <a:extLst>
                <a:ext uri="{FF2B5EF4-FFF2-40B4-BE49-F238E27FC236}">
                  <a16:creationId xmlns:a16="http://schemas.microsoft.com/office/drawing/2014/main" id="{6139D995-03F1-44E2-8D9D-F7E327726C3A}"/>
                </a:ext>
              </a:extLst>
            </p:cNvPr>
            <p:cNvSpPr txBox="1"/>
            <p:nvPr/>
          </p:nvSpPr>
          <p:spPr>
            <a:xfrm>
              <a:off x="458248" y="2148656"/>
              <a:ext cx="720080"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例</a:t>
              </a:r>
            </a:p>
          </p:txBody>
        </p:sp>
      </p:grpSp>
      <p:pic>
        <p:nvPicPr>
          <p:cNvPr id="14" name="图片 13">
            <a:extLst>
              <a:ext uri="{FF2B5EF4-FFF2-40B4-BE49-F238E27FC236}">
                <a16:creationId xmlns:a16="http://schemas.microsoft.com/office/drawing/2014/main" id="{302266B7-1031-4972-9018-D2AA0FBF1C6C}"/>
              </a:ext>
            </a:extLst>
          </p:cNvPr>
          <p:cNvPicPr>
            <a:picLocks noChangeAspect="1"/>
          </p:cNvPicPr>
          <p:nvPr/>
        </p:nvPicPr>
        <p:blipFill>
          <a:blip r:embed="rId6"/>
          <a:stretch>
            <a:fillRect/>
          </a:stretch>
        </p:blipFill>
        <p:spPr>
          <a:xfrm>
            <a:off x="4787216" y="1072273"/>
            <a:ext cx="847725" cy="2238375"/>
          </a:xfrm>
          <a:prstGeom prst="rect">
            <a:avLst/>
          </a:prstGeom>
        </p:spPr>
      </p:pic>
      <p:graphicFrame>
        <p:nvGraphicFramePr>
          <p:cNvPr id="16" name="对象 15">
            <a:extLst>
              <a:ext uri="{FF2B5EF4-FFF2-40B4-BE49-F238E27FC236}">
                <a16:creationId xmlns:a16="http://schemas.microsoft.com/office/drawing/2014/main" id="{8E7DCDB7-4B5D-4DC8-8DD7-DDC57CC2DDF7}"/>
              </a:ext>
            </a:extLst>
          </p:cNvPr>
          <p:cNvGraphicFramePr>
            <a:graphicFrameLocks noChangeAspect="1"/>
          </p:cNvGraphicFramePr>
          <p:nvPr>
            <p:extLst>
              <p:ext uri="{D42A27DB-BD31-4B8C-83A1-F6EECF244321}">
                <p14:modId xmlns:p14="http://schemas.microsoft.com/office/powerpoint/2010/main" val="252694734"/>
              </p:ext>
            </p:extLst>
          </p:nvPr>
        </p:nvGraphicFramePr>
        <p:xfrm>
          <a:off x="1441180" y="1855926"/>
          <a:ext cx="2616641" cy="1034168"/>
        </p:xfrm>
        <a:graphic>
          <a:graphicData uri="http://schemas.openxmlformats.org/presentationml/2006/ole">
            <mc:AlternateContent xmlns:mc="http://schemas.openxmlformats.org/markup-compatibility/2006">
              <mc:Choice xmlns:v="urn:schemas-microsoft-com:vml" Requires="v">
                <p:oleObj spid="_x0000_s81999" name="Equation" r:id="rId7" imgW="1091880" imgH="431640" progId="Equation.DSMT4">
                  <p:embed/>
                </p:oleObj>
              </mc:Choice>
              <mc:Fallback>
                <p:oleObj name="Equation" r:id="rId7" imgW="1091880" imgH="431640" progId="Equation.DSMT4">
                  <p:embed/>
                  <p:pic>
                    <p:nvPicPr>
                      <p:cNvPr id="0" name=""/>
                      <p:cNvPicPr/>
                      <p:nvPr/>
                    </p:nvPicPr>
                    <p:blipFill>
                      <a:blip r:embed="rId8"/>
                      <a:stretch>
                        <a:fillRect/>
                      </a:stretch>
                    </p:blipFill>
                    <p:spPr>
                      <a:xfrm>
                        <a:off x="1441180" y="1855926"/>
                        <a:ext cx="2616641" cy="1034168"/>
                      </a:xfrm>
                      <a:prstGeom prst="rect">
                        <a:avLst/>
                      </a:prstGeom>
                    </p:spPr>
                  </p:pic>
                </p:oleObj>
              </mc:Fallback>
            </mc:AlternateContent>
          </a:graphicData>
        </a:graphic>
      </p:graphicFrame>
      <p:sp>
        <p:nvSpPr>
          <p:cNvPr id="17" name="TextBox 10">
            <a:extLst>
              <a:ext uri="{FF2B5EF4-FFF2-40B4-BE49-F238E27FC236}">
                <a16:creationId xmlns:a16="http://schemas.microsoft.com/office/drawing/2014/main" id="{CA1C0EE9-B8E4-45B1-824C-A4F40A86430F}"/>
              </a:ext>
            </a:extLst>
          </p:cNvPr>
          <p:cNvSpPr txBox="1"/>
          <p:nvPr/>
        </p:nvSpPr>
        <p:spPr>
          <a:xfrm>
            <a:off x="991143" y="1260935"/>
            <a:ext cx="449547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截面积为</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的细杆受轴向拉力</a:t>
            </a:r>
          </a:p>
        </p:txBody>
      </p:sp>
      <p:sp>
        <p:nvSpPr>
          <p:cNvPr id="18" name="TextBox 10">
            <a:extLst>
              <a:ext uri="{FF2B5EF4-FFF2-40B4-BE49-F238E27FC236}">
                <a16:creationId xmlns:a16="http://schemas.microsoft.com/office/drawing/2014/main" id="{6A89A966-4063-40E9-A576-4ACA917A630B}"/>
              </a:ext>
            </a:extLst>
          </p:cNvPr>
          <p:cNvSpPr txBox="1"/>
          <p:nvPr/>
        </p:nvSpPr>
        <p:spPr>
          <a:xfrm>
            <a:off x="571605" y="5236203"/>
            <a:ext cx="449547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也能写成只有应力或应变的形式</a:t>
            </a:r>
          </a:p>
        </p:txBody>
      </p:sp>
      <p:sp>
        <p:nvSpPr>
          <p:cNvPr id="19" name="TextBox 10">
            <a:extLst>
              <a:ext uri="{FF2B5EF4-FFF2-40B4-BE49-F238E27FC236}">
                <a16:creationId xmlns:a16="http://schemas.microsoft.com/office/drawing/2014/main" id="{BFD01037-FB8A-4D5C-90F5-945299822611}"/>
              </a:ext>
            </a:extLst>
          </p:cNvPr>
          <p:cNvSpPr txBox="1"/>
          <p:nvPr/>
        </p:nvSpPr>
        <p:spPr>
          <a:xfrm>
            <a:off x="544915" y="5961244"/>
            <a:ext cx="449547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如杆轴向拉伸，则</a:t>
            </a:r>
          </a:p>
        </p:txBody>
      </p:sp>
      <p:graphicFrame>
        <p:nvGraphicFramePr>
          <p:cNvPr id="20" name="对象 19">
            <a:extLst>
              <a:ext uri="{FF2B5EF4-FFF2-40B4-BE49-F238E27FC236}">
                <a16:creationId xmlns:a16="http://schemas.microsoft.com/office/drawing/2014/main" id="{E71FAB22-DCF4-41AE-B565-459D3A3C873E}"/>
              </a:ext>
            </a:extLst>
          </p:cNvPr>
          <p:cNvGraphicFramePr>
            <a:graphicFrameLocks noChangeAspect="1"/>
          </p:cNvGraphicFramePr>
          <p:nvPr>
            <p:extLst>
              <p:ext uri="{D42A27DB-BD31-4B8C-83A1-F6EECF244321}">
                <p14:modId xmlns:p14="http://schemas.microsoft.com/office/powerpoint/2010/main" val="3449149238"/>
              </p:ext>
            </p:extLst>
          </p:nvPr>
        </p:nvGraphicFramePr>
        <p:xfrm>
          <a:off x="2915816" y="5733600"/>
          <a:ext cx="4033838" cy="844550"/>
        </p:xfrm>
        <a:graphic>
          <a:graphicData uri="http://schemas.openxmlformats.org/presentationml/2006/ole">
            <mc:AlternateContent xmlns:mc="http://schemas.openxmlformats.org/markup-compatibility/2006">
              <mc:Choice xmlns:v="urn:schemas-microsoft-com:vml" Requires="v">
                <p:oleObj spid="_x0000_s82000" name="Equation" r:id="rId9" imgW="1879560" imgH="393480" progId="Equation.DSMT4">
                  <p:embed/>
                </p:oleObj>
              </mc:Choice>
              <mc:Fallback>
                <p:oleObj name="Equation" r:id="rId9" imgW="1879560" imgH="393480" progId="Equation.DSMT4">
                  <p:embed/>
                  <p:pic>
                    <p:nvPicPr>
                      <p:cNvPr id="2" name="对象 1">
                        <a:extLst>
                          <a:ext uri="{FF2B5EF4-FFF2-40B4-BE49-F238E27FC236}">
                            <a16:creationId xmlns:a16="http://schemas.microsoft.com/office/drawing/2014/main" id="{ECA2B2F2-BB7E-4B93-A748-962AC4997833}"/>
                          </a:ext>
                        </a:extLst>
                      </p:cNvPr>
                      <p:cNvPicPr/>
                      <p:nvPr/>
                    </p:nvPicPr>
                    <p:blipFill>
                      <a:blip r:embed="rId10"/>
                      <a:stretch>
                        <a:fillRect/>
                      </a:stretch>
                    </p:blipFill>
                    <p:spPr>
                      <a:xfrm>
                        <a:off x="2915816" y="5733600"/>
                        <a:ext cx="4033838" cy="844550"/>
                      </a:xfrm>
                      <a:prstGeom prst="rect">
                        <a:avLst/>
                      </a:prstGeom>
                    </p:spPr>
                  </p:pic>
                </p:oleObj>
              </mc:Fallback>
            </mc:AlternateContent>
          </a:graphicData>
        </a:graphic>
      </p:graphicFrame>
    </p:spTree>
    <p:extLst>
      <p:ext uri="{BB962C8B-B14F-4D97-AF65-F5344CB8AC3E}">
        <p14:creationId xmlns:p14="http://schemas.microsoft.com/office/powerpoint/2010/main" val="187366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a:extLst>
              <a:ext uri="{FF2B5EF4-FFF2-40B4-BE49-F238E27FC236}">
                <a16:creationId xmlns:a16="http://schemas.microsoft.com/office/drawing/2014/main" id="{963F0230-DB21-438C-A376-D6A404B6A73E}"/>
              </a:ext>
            </a:extLst>
          </p:cNvPr>
          <p:cNvSpPr txBox="1"/>
          <p:nvPr/>
        </p:nvSpPr>
        <p:spPr>
          <a:xfrm>
            <a:off x="6143636" y="1571612"/>
            <a:ext cx="2571768"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358775" indent="-358775">
              <a:buFont typeface="Wingdings" pitchFamily="2" charset="2"/>
              <a:buChar char="u"/>
            </a:pPr>
            <a:r>
              <a:rPr lang="en-US" altLang="zh-CN" dirty="0"/>
              <a:t>3</a:t>
            </a:r>
            <a:r>
              <a:rPr lang="zh-CN" altLang="en-US" dirty="0"/>
              <a:t>组共</a:t>
            </a:r>
            <a:r>
              <a:rPr lang="en-US" altLang="zh-CN" dirty="0"/>
              <a:t>15</a:t>
            </a:r>
            <a:r>
              <a:rPr lang="zh-CN" altLang="en-US" dirty="0"/>
              <a:t>个方程，</a:t>
            </a:r>
            <a:r>
              <a:rPr lang="en-US" altLang="zh-CN" dirty="0"/>
              <a:t>15</a:t>
            </a:r>
            <a:r>
              <a:rPr lang="zh-CN" altLang="en-US" dirty="0"/>
              <a:t>个未知数。只有</a:t>
            </a:r>
            <a:r>
              <a:rPr lang="en-US" altLang="zh-CN" dirty="0"/>
              <a:t>12</a:t>
            </a:r>
            <a:r>
              <a:rPr lang="zh-CN" altLang="en-US" dirty="0"/>
              <a:t>个相互独立因此需补充约束条件。</a:t>
            </a:r>
          </a:p>
        </p:txBody>
      </p:sp>
      <p:grpSp>
        <p:nvGrpSpPr>
          <p:cNvPr id="3" name="组合 2">
            <a:extLst>
              <a:ext uri="{FF2B5EF4-FFF2-40B4-BE49-F238E27FC236}">
                <a16:creationId xmlns:a16="http://schemas.microsoft.com/office/drawing/2014/main" id="{DDF02CE4-9AB5-4D89-A643-F3D5DECDC8FE}"/>
              </a:ext>
            </a:extLst>
          </p:cNvPr>
          <p:cNvGrpSpPr/>
          <p:nvPr/>
        </p:nvGrpSpPr>
        <p:grpSpPr>
          <a:xfrm>
            <a:off x="214282" y="1285860"/>
            <a:ext cx="3500462" cy="1650839"/>
            <a:chOff x="214282" y="1428736"/>
            <a:chExt cx="3500462" cy="1650839"/>
          </a:xfrm>
        </p:grpSpPr>
        <p:sp>
          <p:nvSpPr>
            <p:cNvPr id="4" name="TextBox 7">
              <a:extLst>
                <a:ext uri="{FF2B5EF4-FFF2-40B4-BE49-F238E27FC236}">
                  <a16:creationId xmlns:a16="http://schemas.microsoft.com/office/drawing/2014/main" id="{DA0BB676-14E9-4812-9D44-FB4E3E92BD69}"/>
                </a:ext>
              </a:extLst>
            </p:cNvPr>
            <p:cNvSpPr txBox="1"/>
            <p:nvPr/>
          </p:nvSpPr>
          <p:spPr>
            <a:xfrm>
              <a:off x="214282" y="1428736"/>
              <a:ext cx="3500462" cy="369332"/>
            </a:xfrm>
            <a:prstGeom prst="rect">
              <a:avLst/>
            </a:prstGeom>
            <a:noFill/>
          </p:spPr>
          <p:txBody>
            <a:bodyPr wrap="square" rtlCol="0">
              <a:spAutoFit/>
            </a:bodyPr>
            <a:lstStyle/>
            <a:p>
              <a:pPr>
                <a:buFont typeface="Wingdings" pitchFamily="2" charset="2"/>
                <a:buChar char="n"/>
              </a:pPr>
              <a:r>
                <a:rPr lang="zh-CN" altLang="en-US" dirty="0"/>
                <a:t>平衡（运动）微分方程</a:t>
              </a:r>
            </a:p>
          </p:txBody>
        </p:sp>
        <p:pic>
          <p:nvPicPr>
            <p:cNvPr id="5" name="Picture 4">
              <a:extLst>
                <a:ext uri="{FF2B5EF4-FFF2-40B4-BE49-F238E27FC236}">
                  <a16:creationId xmlns:a16="http://schemas.microsoft.com/office/drawing/2014/main" id="{CFDC8046-7561-4A01-A093-6677FA940DD0}"/>
                </a:ext>
              </a:extLst>
            </p:cNvPr>
            <p:cNvPicPr>
              <a:picLocks noChangeAspect="1" noChangeArrowheads="1"/>
            </p:cNvPicPr>
            <p:nvPr/>
          </p:nvPicPr>
          <p:blipFill>
            <a:blip r:embed="rId2">
              <a:lum bright="-28000" contrast="44000"/>
            </a:blip>
            <a:srcRect/>
            <a:stretch>
              <a:fillRect/>
            </a:stretch>
          </p:blipFill>
          <p:spPr bwMode="auto">
            <a:xfrm>
              <a:off x="428596" y="1785926"/>
              <a:ext cx="2500330" cy="1293649"/>
            </a:xfrm>
            <a:prstGeom prst="rect">
              <a:avLst/>
            </a:prstGeom>
            <a:noFill/>
            <a:ln w="9525">
              <a:noFill/>
              <a:miter lim="800000"/>
              <a:headEnd/>
              <a:tailEnd/>
            </a:ln>
            <a:effectLst/>
          </p:spPr>
        </p:pic>
      </p:grpSp>
      <p:grpSp>
        <p:nvGrpSpPr>
          <p:cNvPr id="6" name="组合 5">
            <a:extLst>
              <a:ext uri="{FF2B5EF4-FFF2-40B4-BE49-F238E27FC236}">
                <a16:creationId xmlns:a16="http://schemas.microsoft.com/office/drawing/2014/main" id="{5A1877D2-B63B-46C8-A1D9-3897F1DCFEE8}"/>
              </a:ext>
            </a:extLst>
          </p:cNvPr>
          <p:cNvGrpSpPr/>
          <p:nvPr/>
        </p:nvGrpSpPr>
        <p:grpSpPr>
          <a:xfrm>
            <a:off x="2928926" y="1285860"/>
            <a:ext cx="3500462" cy="1593504"/>
            <a:chOff x="214282" y="3429000"/>
            <a:chExt cx="3500462" cy="1593504"/>
          </a:xfrm>
        </p:grpSpPr>
        <p:sp>
          <p:nvSpPr>
            <p:cNvPr id="7" name="TextBox 12">
              <a:extLst>
                <a:ext uri="{FF2B5EF4-FFF2-40B4-BE49-F238E27FC236}">
                  <a16:creationId xmlns:a16="http://schemas.microsoft.com/office/drawing/2014/main" id="{D0D03571-4E6F-4B68-B7F4-3CF693254AE7}"/>
                </a:ext>
              </a:extLst>
            </p:cNvPr>
            <p:cNvSpPr txBox="1"/>
            <p:nvPr/>
          </p:nvSpPr>
          <p:spPr>
            <a:xfrm>
              <a:off x="214282" y="3429000"/>
              <a:ext cx="3500462" cy="369332"/>
            </a:xfrm>
            <a:prstGeom prst="rect">
              <a:avLst/>
            </a:prstGeom>
            <a:noFill/>
          </p:spPr>
          <p:txBody>
            <a:bodyPr wrap="square" rtlCol="0">
              <a:spAutoFit/>
            </a:bodyPr>
            <a:lstStyle/>
            <a:p>
              <a:pPr>
                <a:buFont typeface="Wingdings" pitchFamily="2" charset="2"/>
                <a:buChar char="n"/>
              </a:pPr>
              <a:r>
                <a:rPr lang="zh-CN" altLang="en-US" dirty="0"/>
                <a:t>几何方程</a:t>
              </a:r>
              <a:r>
                <a:rPr lang="en-US" altLang="zh-CN" dirty="0"/>
                <a:t>—</a:t>
              </a:r>
              <a:r>
                <a:rPr lang="zh-CN" altLang="en-US" dirty="0"/>
                <a:t>应变与位移的关系</a:t>
              </a:r>
            </a:p>
          </p:txBody>
        </p:sp>
        <p:pic>
          <p:nvPicPr>
            <p:cNvPr id="8" name="Picture 5">
              <a:extLst>
                <a:ext uri="{FF2B5EF4-FFF2-40B4-BE49-F238E27FC236}">
                  <a16:creationId xmlns:a16="http://schemas.microsoft.com/office/drawing/2014/main" id="{FCB667B0-0A15-4ED6-B563-046EDC21E52A}"/>
                </a:ext>
              </a:extLst>
            </p:cNvPr>
            <p:cNvPicPr>
              <a:picLocks noChangeAspect="1" noChangeArrowheads="1"/>
            </p:cNvPicPr>
            <p:nvPr/>
          </p:nvPicPr>
          <p:blipFill>
            <a:blip r:embed="rId3">
              <a:lum bright="-28000" contrast="44000"/>
            </a:blip>
            <a:srcRect/>
            <a:stretch>
              <a:fillRect/>
            </a:stretch>
          </p:blipFill>
          <p:spPr bwMode="auto">
            <a:xfrm>
              <a:off x="714348" y="3786190"/>
              <a:ext cx="2000264" cy="1236314"/>
            </a:xfrm>
            <a:prstGeom prst="rect">
              <a:avLst/>
            </a:prstGeom>
            <a:noFill/>
            <a:ln w="9525">
              <a:noFill/>
              <a:miter lim="800000"/>
              <a:headEnd/>
              <a:tailEnd/>
            </a:ln>
            <a:effectLst/>
          </p:spPr>
        </p:pic>
      </p:grpSp>
      <p:grpSp>
        <p:nvGrpSpPr>
          <p:cNvPr id="9" name="组合 8">
            <a:extLst>
              <a:ext uri="{FF2B5EF4-FFF2-40B4-BE49-F238E27FC236}">
                <a16:creationId xmlns:a16="http://schemas.microsoft.com/office/drawing/2014/main" id="{B9D60631-FE94-472E-9943-B303EBB04828}"/>
              </a:ext>
            </a:extLst>
          </p:cNvPr>
          <p:cNvGrpSpPr/>
          <p:nvPr/>
        </p:nvGrpSpPr>
        <p:grpSpPr>
          <a:xfrm>
            <a:off x="0" y="2928934"/>
            <a:ext cx="4643438" cy="2428892"/>
            <a:chOff x="2428860" y="4188692"/>
            <a:chExt cx="4643438" cy="2428892"/>
          </a:xfrm>
        </p:grpSpPr>
        <p:sp>
          <p:nvSpPr>
            <p:cNvPr id="10" name="矩形 9">
              <a:extLst>
                <a:ext uri="{FF2B5EF4-FFF2-40B4-BE49-F238E27FC236}">
                  <a16:creationId xmlns:a16="http://schemas.microsoft.com/office/drawing/2014/main" id="{CD23BDE8-6BC3-4B98-87A6-19B10F3E4BCF}"/>
                </a:ext>
              </a:extLst>
            </p:cNvPr>
            <p:cNvSpPr/>
            <p:nvPr/>
          </p:nvSpPr>
          <p:spPr>
            <a:xfrm>
              <a:off x="2428860" y="4260130"/>
              <a:ext cx="4643438" cy="2357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7">
              <a:extLst>
                <a:ext uri="{FF2B5EF4-FFF2-40B4-BE49-F238E27FC236}">
                  <a16:creationId xmlns:a16="http://schemas.microsoft.com/office/drawing/2014/main" id="{734A7E7D-3BD3-4DB4-A7F4-AAA5AAF5087C}"/>
                </a:ext>
              </a:extLst>
            </p:cNvPr>
            <p:cNvSpPr txBox="1"/>
            <p:nvPr/>
          </p:nvSpPr>
          <p:spPr>
            <a:xfrm>
              <a:off x="2571736" y="4188692"/>
              <a:ext cx="4500562" cy="369332"/>
            </a:xfrm>
            <a:prstGeom prst="rect">
              <a:avLst/>
            </a:prstGeom>
            <a:noFill/>
          </p:spPr>
          <p:txBody>
            <a:bodyPr wrap="square" rtlCol="0">
              <a:spAutoFit/>
            </a:bodyPr>
            <a:lstStyle/>
            <a:p>
              <a:pPr>
                <a:buFont typeface="Wingdings" pitchFamily="2" charset="2"/>
                <a:buChar char="n"/>
              </a:pPr>
              <a:r>
                <a:rPr lang="zh-CN" altLang="en-US" dirty="0"/>
                <a:t>物理方程（本构关系）应力和应变的关系</a:t>
              </a:r>
            </a:p>
          </p:txBody>
        </p:sp>
        <p:pic>
          <p:nvPicPr>
            <p:cNvPr id="12" name="Picture 6">
              <a:extLst>
                <a:ext uri="{FF2B5EF4-FFF2-40B4-BE49-F238E27FC236}">
                  <a16:creationId xmlns:a16="http://schemas.microsoft.com/office/drawing/2014/main" id="{36E5ACE5-A602-4EB7-939F-AB92EC418435}"/>
                </a:ext>
              </a:extLst>
            </p:cNvPr>
            <p:cNvPicPr>
              <a:picLocks noChangeAspect="1" noChangeArrowheads="1"/>
            </p:cNvPicPr>
            <p:nvPr/>
          </p:nvPicPr>
          <p:blipFill>
            <a:blip r:embed="rId4">
              <a:lum bright="-28000" contrast="44000"/>
            </a:blip>
            <a:srcRect/>
            <a:stretch>
              <a:fillRect/>
            </a:stretch>
          </p:blipFill>
          <p:spPr bwMode="auto">
            <a:xfrm>
              <a:off x="3714712" y="4545882"/>
              <a:ext cx="2786082" cy="1057491"/>
            </a:xfrm>
            <a:prstGeom prst="rect">
              <a:avLst/>
            </a:prstGeom>
            <a:noFill/>
            <a:ln w="9525">
              <a:noFill/>
              <a:miter lim="800000"/>
              <a:headEnd/>
              <a:tailEnd/>
            </a:ln>
            <a:effectLst/>
          </p:spPr>
        </p:pic>
        <p:pic>
          <p:nvPicPr>
            <p:cNvPr id="13" name="Picture 7">
              <a:extLst>
                <a:ext uri="{FF2B5EF4-FFF2-40B4-BE49-F238E27FC236}">
                  <a16:creationId xmlns:a16="http://schemas.microsoft.com/office/drawing/2014/main" id="{40B06EE6-6947-4B52-8530-2FDC09FC701E}"/>
                </a:ext>
              </a:extLst>
            </p:cNvPr>
            <p:cNvPicPr>
              <a:picLocks noChangeAspect="1" noChangeArrowheads="1"/>
            </p:cNvPicPr>
            <p:nvPr/>
          </p:nvPicPr>
          <p:blipFill>
            <a:blip r:embed="rId5">
              <a:lum bright="-28000" contrast="44000"/>
            </a:blip>
            <a:srcRect/>
            <a:stretch>
              <a:fillRect/>
            </a:stretch>
          </p:blipFill>
          <p:spPr bwMode="auto">
            <a:xfrm>
              <a:off x="3714712" y="5617452"/>
              <a:ext cx="2143140" cy="818397"/>
            </a:xfrm>
            <a:prstGeom prst="rect">
              <a:avLst/>
            </a:prstGeom>
            <a:noFill/>
            <a:ln w="9525">
              <a:noFill/>
              <a:miter lim="800000"/>
              <a:headEnd/>
              <a:tailEnd/>
            </a:ln>
            <a:effectLst/>
          </p:spPr>
        </p:pic>
        <p:sp>
          <p:nvSpPr>
            <p:cNvPr id="14" name="TextBox 23">
              <a:extLst>
                <a:ext uri="{FF2B5EF4-FFF2-40B4-BE49-F238E27FC236}">
                  <a16:creationId xmlns:a16="http://schemas.microsoft.com/office/drawing/2014/main" id="{0C273A04-2EFC-48A9-A554-1ABCF163862D}"/>
                </a:ext>
              </a:extLst>
            </p:cNvPr>
            <p:cNvSpPr txBox="1"/>
            <p:nvPr/>
          </p:nvSpPr>
          <p:spPr>
            <a:xfrm>
              <a:off x="2643142" y="4617320"/>
              <a:ext cx="1143008" cy="523220"/>
            </a:xfrm>
            <a:prstGeom prst="rect">
              <a:avLst/>
            </a:prstGeom>
            <a:noFill/>
          </p:spPr>
          <p:txBody>
            <a:bodyPr wrap="square" rtlCol="0">
              <a:spAutoFit/>
            </a:bodyPr>
            <a:lstStyle/>
            <a:p>
              <a:pPr marL="342900" indent="-342900">
                <a:buFont typeface="+mj-lt"/>
                <a:buAutoNum type="alphaLcParenR"/>
              </a:pPr>
              <a:r>
                <a:rPr lang="zh-CN" altLang="en-US" sz="1400" dirty="0"/>
                <a:t>应力表达应变</a:t>
              </a:r>
            </a:p>
          </p:txBody>
        </p:sp>
        <p:sp>
          <p:nvSpPr>
            <p:cNvPr id="15" name="TextBox 24">
              <a:extLst>
                <a:ext uri="{FF2B5EF4-FFF2-40B4-BE49-F238E27FC236}">
                  <a16:creationId xmlns:a16="http://schemas.microsoft.com/office/drawing/2014/main" id="{8FD62043-3CA9-498B-978F-BBEBFC4245F6}"/>
                </a:ext>
              </a:extLst>
            </p:cNvPr>
            <p:cNvSpPr txBox="1"/>
            <p:nvPr/>
          </p:nvSpPr>
          <p:spPr>
            <a:xfrm>
              <a:off x="2643142" y="5617452"/>
              <a:ext cx="1143008" cy="523220"/>
            </a:xfrm>
            <a:prstGeom prst="rect">
              <a:avLst/>
            </a:prstGeom>
            <a:noFill/>
          </p:spPr>
          <p:txBody>
            <a:bodyPr wrap="square" rtlCol="0">
              <a:spAutoFit/>
            </a:bodyPr>
            <a:lstStyle/>
            <a:p>
              <a:pPr marL="342900" indent="-342900">
                <a:buFont typeface="+mj-lt"/>
                <a:buAutoNum type="alphaLcParenR" startAt="2"/>
              </a:pPr>
              <a:r>
                <a:rPr lang="zh-CN" altLang="en-US" sz="1400" dirty="0"/>
                <a:t>应变表达应力</a:t>
              </a:r>
            </a:p>
          </p:txBody>
        </p:sp>
      </p:grpSp>
      <p:grpSp>
        <p:nvGrpSpPr>
          <p:cNvPr id="16" name="组合 15">
            <a:extLst>
              <a:ext uri="{FF2B5EF4-FFF2-40B4-BE49-F238E27FC236}">
                <a16:creationId xmlns:a16="http://schemas.microsoft.com/office/drawing/2014/main" id="{E2FB7BB5-4F8B-4DE1-9C8A-E1980B2B36A8}"/>
              </a:ext>
            </a:extLst>
          </p:cNvPr>
          <p:cNvGrpSpPr/>
          <p:nvPr/>
        </p:nvGrpSpPr>
        <p:grpSpPr>
          <a:xfrm>
            <a:off x="5357818" y="3143248"/>
            <a:ext cx="4429156" cy="3286148"/>
            <a:chOff x="5072066" y="3714752"/>
            <a:chExt cx="3500462" cy="2938451"/>
          </a:xfrm>
        </p:grpSpPr>
        <p:sp>
          <p:nvSpPr>
            <p:cNvPr id="17" name="TextBox 20">
              <a:extLst>
                <a:ext uri="{FF2B5EF4-FFF2-40B4-BE49-F238E27FC236}">
                  <a16:creationId xmlns:a16="http://schemas.microsoft.com/office/drawing/2014/main" id="{14979097-17BD-4731-9E62-4E0D333921D3}"/>
                </a:ext>
              </a:extLst>
            </p:cNvPr>
            <p:cNvSpPr txBox="1"/>
            <p:nvPr/>
          </p:nvSpPr>
          <p:spPr>
            <a:xfrm>
              <a:off x="5072066" y="3714752"/>
              <a:ext cx="3500462" cy="369332"/>
            </a:xfrm>
            <a:prstGeom prst="rect">
              <a:avLst/>
            </a:prstGeom>
            <a:noFill/>
          </p:spPr>
          <p:txBody>
            <a:bodyPr wrap="square" rtlCol="0">
              <a:spAutoFit/>
            </a:bodyPr>
            <a:lstStyle/>
            <a:p>
              <a:pPr>
                <a:buFont typeface="Wingdings" pitchFamily="2" charset="2"/>
                <a:buChar char="n"/>
              </a:pPr>
              <a:r>
                <a:rPr lang="zh-CN" altLang="en-US" dirty="0"/>
                <a:t>应变协调方程</a:t>
              </a:r>
            </a:p>
          </p:txBody>
        </p:sp>
        <p:pic>
          <p:nvPicPr>
            <p:cNvPr id="18" name="Picture 8">
              <a:extLst>
                <a:ext uri="{FF2B5EF4-FFF2-40B4-BE49-F238E27FC236}">
                  <a16:creationId xmlns:a16="http://schemas.microsoft.com/office/drawing/2014/main" id="{341BAB88-E23D-4E12-BC01-14ACAEC52A8C}"/>
                </a:ext>
              </a:extLst>
            </p:cNvPr>
            <p:cNvPicPr>
              <a:picLocks noChangeAspect="1" noChangeArrowheads="1"/>
            </p:cNvPicPr>
            <p:nvPr/>
          </p:nvPicPr>
          <p:blipFill>
            <a:blip r:embed="rId6">
              <a:lum bright="-28000" contrast="44000"/>
            </a:blip>
            <a:srcRect/>
            <a:stretch>
              <a:fillRect/>
            </a:stretch>
          </p:blipFill>
          <p:spPr bwMode="auto">
            <a:xfrm>
              <a:off x="5286380" y="4071942"/>
              <a:ext cx="2473932" cy="2581261"/>
            </a:xfrm>
            <a:prstGeom prst="rect">
              <a:avLst/>
            </a:prstGeom>
            <a:noFill/>
            <a:ln w="9525">
              <a:noFill/>
              <a:miter lim="800000"/>
              <a:headEnd/>
              <a:tailEnd/>
            </a:ln>
            <a:effectLst/>
          </p:spPr>
        </p:pic>
      </p:grpSp>
      <p:pic>
        <p:nvPicPr>
          <p:cNvPr id="19" name="Picture 2">
            <a:extLst>
              <a:ext uri="{FF2B5EF4-FFF2-40B4-BE49-F238E27FC236}">
                <a16:creationId xmlns:a16="http://schemas.microsoft.com/office/drawing/2014/main" id="{77FC9519-9A15-4342-A81C-31BE5C2F0160}"/>
              </a:ext>
            </a:extLst>
          </p:cNvPr>
          <p:cNvPicPr>
            <a:picLocks noChangeAspect="1" noChangeArrowheads="1"/>
          </p:cNvPicPr>
          <p:nvPr/>
        </p:nvPicPr>
        <p:blipFill>
          <a:blip r:embed="rId7">
            <a:lum bright="-28000" contrast="44000"/>
          </a:blip>
          <a:srcRect/>
          <a:stretch>
            <a:fillRect/>
          </a:stretch>
        </p:blipFill>
        <p:spPr bwMode="auto">
          <a:xfrm>
            <a:off x="928662" y="5429264"/>
            <a:ext cx="2643206" cy="859768"/>
          </a:xfrm>
          <a:prstGeom prst="rect">
            <a:avLst/>
          </a:prstGeom>
          <a:noFill/>
          <a:ln w="9525">
            <a:noFill/>
            <a:miter lim="800000"/>
            <a:headEnd/>
            <a:tailEnd/>
          </a:ln>
          <a:effectLst/>
        </p:spPr>
      </p:pic>
      <p:pic>
        <p:nvPicPr>
          <p:cNvPr id="20" name="Picture 3">
            <a:extLst>
              <a:ext uri="{FF2B5EF4-FFF2-40B4-BE49-F238E27FC236}">
                <a16:creationId xmlns:a16="http://schemas.microsoft.com/office/drawing/2014/main" id="{FAEBD053-D2F9-4144-A638-000C89841BB7}"/>
              </a:ext>
            </a:extLst>
          </p:cNvPr>
          <p:cNvPicPr>
            <a:picLocks noChangeAspect="1" noChangeArrowheads="1"/>
          </p:cNvPicPr>
          <p:nvPr/>
        </p:nvPicPr>
        <p:blipFill>
          <a:blip r:embed="rId8"/>
          <a:srcRect/>
          <a:stretch>
            <a:fillRect/>
          </a:stretch>
        </p:blipFill>
        <p:spPr bwMode="auto">
          <a:xfrm>
            <a:off x="928662" y="6357958"/>
            <a:ext cx="2571768" cy="285063"/>
          </a:xfrm>
          <a:prstGeom prst="rect">
            <a:avLst/>
          </a:prstGeom>
          <a:noFill/>
          <a:ln w="9525">
            <a:noFill/>
            <a:miter lim="800000"/>
            <a:headEnd/>
            <a:tailEnd/>
          </a:ln>
          <a:effectLst/>
        </p:spPr>
      </p:pic>
      <p:sp>
        <p:nvSpPr>
          <p:cNvPr id="21" name="TextBox 32">
            <a:extLst>
              <a:ext uri="{FF2B5EF4-FFF2-40B4-BE49-F238E27FC236}">
                <a16:creationId xmlns:a16="http://schemas.microsoft.com/office/drawing/2014/main" id="{0C8589B7-10A4-40FB-85D0-8AC9ACD70B08}"/>
              </a:ext>
            </a:extLst>
          </p:cNvPr>
          <p:cNvSpPr txBox="1"/>
          <p:nvPr/>
        </p:nvSpPr>
        <p:spPr>
          <a:xfrm>
            <a:off x="142844" y="5143512"/>
            <a:ext cx="4500562" cy="369332"/>
          </a:xfrm>
          <a:prstGeom prst="rect">
            <a:avLst/>
          </a:prstGeom>
          <a:noFill/>
        </p:spPr>
        <p:txBody>
          <a:bodyPr wrap="square" rtlCol="0">
            <a:spAutoFit/>
          </a:bodyPr>
          <a:lstStyle/>
          <a:p>
            <a:pPr>
              <a:buFont typeface="Wingdings" pitchFamily="2" charset="2"/>
              <a:buChar char="Ø"/>
            </a:pPr>
            <a:r>
              <a:rPr lang="zh-CN" altLang="en-US" dirty="0"/>
              <a:t>边界条件</a:t>
            </a:r>
          </a:p>
        </p:txBody>
      </p:sp>
      <p:sp>
        <p:nvSpPr>
          <p:cNvPr id="22" name="TextBox 33">
            <a:extLst>
              <a:ext uri="{FF2B5EF4-FFF2-40B4-BE49-F238E27FC236}">
                <a16:creationId xmlns:a16="http://schemas.microsoft.com/office/drawing/2014/main" id="{EE0E707E-3FD2-4469-937F-EBB62E63BFB5}"/>
              </a:ext>
            </a:extLst>
          </p:cNvPr>
          <p:cNvSpPr txBox="1"/>
          <p:nvPr/>
        </p:nvSpPr>
        <p:spPr>
          <a:xfrm>
            <a:off x="214282" y="5572140"/>
            <a:ext cx="785786" cy="461665"/>
          </a:xfrm>
          <a:prstGeom prst="rect">
            <a:avLst/>
          </a:prstGeom>
          <a:noFill/>
        </p:spPr>
        <p:txBody>
          <a:bodyPr wrap="square" rtlCol="0">
            <a:spAutoFit/>
          </a:bodyPr>
          <a:lstStyle/>
          <a:p>
            <a:pPr algn="ctr"/>
            <a:r>
              <a:rPr lang="zh-CN" altLang="en-US" sz="1200" dirty="0"/>
              <a:t>第一类（应力）</a:t>
            </a:r>
          </a:p>
        </p:txBody>
      </p:sp>
      <p:sp>
        <p:nvSpPr>
          <p:cNvPr id="23" name="TextBox 34">
            <a:extLst>
              <a:ext uri="{FF2B5EF4-FFF2-40B4-BE49-F238E27FC236}">
                <a16:creationId xmlns:a16="http://schemas.microsoft.com/office/drawing/2014/main" id="{9323DAB2-871C-43B6-91A7-8AA1A62CCEA1}"/>
              </a:ext>
            </a:extLst>
          </p:cNvPr>
          <p:cNvSpPr txBox="1"/>
          <p:nvPr/>
        </p:nvSpPr>
        <p:spPr>
          <a:xfrm>
            <a:off x="285720" y="6286520"/>
            <a:ext cx="785786" cy="461665"/>
          </a:xfrm>
          <a:prstGeom prst="rect">
            <a:avLst/>
          </a:prstGeom>
          <a:noFill/>
        </p:spPr>
        <p:txBody>
          <a:bodyPr wrap="square" rtlCol="0">
            <a:spAutoFit/>
          </a:bodyPr>
          <a:lstStyle/>
          <a:p>
            <a:pPr algn="ctr"/>
            <a:r>
              <a:rPr lang="zh-CN" altLang="en-US" sz="1200" dirty="0"/>
              <a:t>第二类（位移）</a:t>
            </a:r>
          </a:p>
        </p:txBody>
      </p:sp>
      <p:sp>
        <p:nvSpPr>
          <p:cNvPr id="24" name="TextBox 35">
            <a:extLst>
              <a:ext uri="{FF2B5EF4-FFF2-40B4-BE49-F238E27FC236}">
                <a16:creationId xmlns:a16="http://schemas.microsoft.com/office/drawing/2014/main" id="{A99E1C7F-CE32-4622-B974-A660D2302BB2}"/>
              </a:ext>
            </a:extLst>
          </p:cNvPr>
          <p:cNvSpPr txBox="1"/>
          <p:nvPr/>
        </p:nvSpPr>
        <p:spPr>
          <a:xfrm>
            <a:off x="3857620" y="5857892"/>
            <a:ext cx="785786" cy="461665"/>
          </a:xfrm>
          <a:prstGeom prst="rect">
            <a:avLst/>
          </a:prstGeom>
          <a:noFill/>
        </p:spPr>
        <p:txBody>
          <a:bodyPr wrap="square" rtlCol="0">
            <a:spAutoFit/>
          </a:bodyPr>
          <a:lstStyle/>
          <a:p>
            <a:pPr algn="ctr"/>
            <a:r>
              <a:rPr lang="zh-CN" altLang="en-US" sz="1200" dirty="0"/>
              <a:t>第三类（混合）</a:t>
            </a:r>
          </a:p>
        </p:txBody>
      </p:sp>
      <p:sp>
        <p:nvSpPr>
          <p:cNvPr id="25" name="矩形 24">
            <a:extLst>
              <a:ext uri="{FF2B5EF4-FFF2-40B4-BE49-F238E27FC236}">
                <a16:creationId xmlns:a16="http://schemas.microsoft.com/office/drawing/2014/main" id="{97A0D575-A243-4F3D-8C4D-23AAA06FE559}"/>
              </a:ext>
            </a:extLst>
          </p:cNvPr>
          <p:cNvSpPr/>
          <p:nvPr/>
        </p:nvSpPr>
        <p:spPr>
          <a:xfrm>
            <a:off x="0" y="5143512"/>
            <a:ext cx="5143504" cy="171448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03977532-5F15-441C-9DA4-DAE8710A1B47}"/>
              </a:ext>
            </a:extLst>
          </p:cNvPr>
          <p:cNvCxnSpPr/>
          <p:nvPr/>
        </p:nvCxnSpPr>
        <p:spPr>
          <a:xfrm>
            <a:off x="0" y="5143512"/>
            <a:ext cx="514350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E13F2D6-90AE-426B-8DC1-9FD167F3E416}"/>
              </a:ext>
            </a:extLst>
          </p:cNvPr>
          <p:cNvCxnSpPr/>
          <p:nvPr/>
        </p:nvCxnSpPr>
        <p:spPr>
          <a:xfrm rot="5400000" flipH="1" flipV="1">
            <a:off x="4072728" y="4071148"/>
            <a:ext cx="2143140" cy="1588"/>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27">
            <a:extLst>
              <a:ext uri="{FF2B5EF4-FFF2-40B4-BE49-F238E27FC236}">
                <a16:creationId xmlns:a16="http://schemas.microsoft.com/office/drawing/2014/main" id="{40792F6C-B819-4213-A122-EBE0FA84B01E}"/>
              </a:ext>
            </a:extLst>
          </p:cNvPr>
          <p:cNvCxnSpPr/>
          <p:nvPr/>
        </p:nvCxnSpPr>
        <p:spPr>
          <a:xfrm rot="10800000">
            <a:off x="5143504" y="3000372"/>
            <a:ext cx="4000496" cy="1588"/>
          </a:xfrm>
          <a:prstGeom prst="line">
            <a:avLst/>
          </a:prstGeom>
        </p:spPr>
        <p:style>
          <a:lnRef idx="2">
            <a:schemeClr val="dk1"/>
          </a:lnRef>
          <a:fillRef idx="0">
            <a:schemeClr val="dk1"/>
          </a:fillRef>
          <a:effectRef idx="1">
            <a:schemeClr val="dk1"/>
          </a:effectRef>
          <a:fontRef idx="minor">
            <a:schemeClr val="tx1"/>
          </a:fontRef>
        </p:style>
      </p:cxnSp>
      <p:sp>
        <p:nvSpPr>
          <p:cNvPr id="29" name="矩形 28">
            <a:extLst>
              <a:ext uri="{FF2B5EF4-FFF2-40B4-BE49-F238E27FC236}">
                <a16:creationId xmlns:a16="http://schemas.microsoft.com/office/drawing/2014/main" id="{62D21786-C7D0-4772-B768-68B4514C2B1E}"/>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30" name="矩形 29">
            <a:extLst>
              <a:ext uri="{FF2B5EF4-FFF2-40B4-BE49-F238E27FC236}">
                <a16:creationId xmlns:a16="http://schemas.microsoft.com/office/drawing/2014/main" id="{7DD8276D-823C-4330-94F9-8F883B62667D}"/>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31" name="图片 4">
            <a:extLst>
              <a:ext uri="{FF2B5EF4-FFF2-40B4-BE49-F238E27FC236}">
                <a16:creationId xmlns:a16="http://schemas.microsoft.com/office/drawing/2014/main" id="{56498CA7-B5C4-4A06-9A16-2855D24D4CE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标题 1">
            <a:extLst>
              <a:ext uri="{FF2B5EF4-FFF2-40B4-BE49-F238E27FC236}">
                <a16:creationId xmlns:a16="http://schemas.microsoft.com/office/drawing/2014/main" id="{139C0E33-4055-422D-BF79-E5D80B7A0132}"/>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弹性力学基本方程与一般问题</a:t>
            </a:r>
          </a:p>
        </p:txBody>
      </p:sp>
    </p:spTree>
    <p:extLst>
      <p:ext uri="{BB962C8B-B14F-4D97-AF65-F5344CB8AC3E}">
        <p14:creationId xmlns:p14="http://schemas.microsoft.com/office/powerpoint/2010/main" val="4163274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71694" y="1196752"/>
            <a:ext cx="5688635" cy="64807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3200" b="1" dirty="0">
                <a:latin typeface="微软雅黑" panose="020B0503020204020204" pitchFamily="34" charset="-122"/>
                <a:ea typeface="微软雅黑" panose="020B0503020204020204" pitchFamily="34" charset="-122"/>
                <a:cs typeface="Times New Roman" pitchFamily="18" charset="0"/>
              </a:rPr>
              <a:t>第四章 连续体力学</a:t>
            </a:r>
          </a:p>
        </p:txBody>
      </p:sp>
      <p:sp>
        <p:nvSpPr>
          <p:cNvPr id="12" name="灯片编号占位符 3">
            <a:extLst>
              <a:ext uri="{FF2B5EF4-FFF2-40B4-BE49-F238E27FC236}">
                <a16:creationId xmlns:a16="http://schemas.microsoft.com/office/drawing/2014/main" id="{C9CCEADD-6AAD-4B8F-8292-25BC8600F5CF}"/>
              </a:ext>
            </a:extLst>
          </p:cNvPr>
          <p:cNvSpPr txBox="1">
            <a:spLocks noGrp="1"/>
          </p:cNvSpPr>
          <p:nvPr/>
        </p:nvSpPr>
        <p:spPr bwMode="auto">
          <a:xfrm>
            <a:off x="8687313" y="6516688"/>
            <a:ext cx="436563" cy="341312"/>
          </a:xfrm>
          <a:prstGeom prst="rect">
            <a:avLst/>
          </a:prstGeom>
          <a:noFill/>
          <a:ln w="9525">
            <a:noFill/>
            <a:miter lim="800000"/>
            <a:headEnd/>
            <a:tailEnd/>
          </a:ln>
        </p:spPr>
        <p:txBody>
          <a:bodyPr/>
          <a:lstStyle/>
          <a:p>
            <a:pPr algn="r" eaLnBrk="1" hangingPunct="1"/>
            <a:fld id="{D46E5C8B-4D44-458B-83B4-8741D0B78E09}" type="slidenum">
              <a:rPr lang="en-US" altLang="zh-CN" sz="900">
                <a:solidFill>
                  <a:srgbClr val="4D5E68"/>
                </a:solidFill>
                <a:latin typeface="Impact" pitchFamily="34" charset="0"/>
              </a:rPr>
              <a:pPr algn="r" eaLnBrk="1" hangingPunct="1"/>
              <a:t>2</a:t>
            </a:fld>
            <a:endParaRPr lang="en-US" altLang="zh-CN" sz="900" dirty="0">
              <a:solidFill>
                <a:srgbClr val="4D5E68"/>
              </a:solidFill>
              <a:latin typeface="Impact" pitchFamily="34" charset="0"/>
              <a:ea typeface="Arial Unicode MS" pitchFamily="34" charset="-122"/>
              <a:cs typeface="Arial Unicode MS" pitchFamily="34" charset="-122"/>
            </a:endParaRPr>
          </a:p>
        </p:txBody>
      </p:sp>
      <p:sp>
        <p:nvSpPr>
          <p:cNvPr id="7" name="文本框 6">
            <a:extLst>
              <a:ext uri="{FF2B5EF4-FFF2-40B4-BE49-F238E27FC236}">
                <a16:creationId xmlns:a16="http://schemas.microsoft.com/office/drawing/2014/main" id="{A76C078E-819C-4AAD-BE7A-11584CF2435F}"/>
              </a:ext>
            </a:extLst>
          </p:cNvPr>
          <p:cNvSpPr txBox="1"/>
          <p:nvPr/>
        </p:nvSpPr>
        <p:spPr>
          <a:xfrm>
            <a:off x="1979712" y="2786161"/>
            <a:ext cx="5688635" cy="64807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4000" b="1" dirty="0">
                <a:latin typeface="微软雅黑" panose="020B0503020204020204" pitchFamily="34" charset="-122"/>
                <a:ea typeface="微软雅黑" panose="020B0503020204020204" pitchFamily="34" charset="-122"/>
                <a:cs typeface="Times New Roman" pitchFamily="18" charset="0"/>
              </a:rPr>
              <a:t>第一部分 弹性力学简介</a:t>
            </a:r>
            <a:r>
              <a:rPr lang="en-US" altLang="zh-CN" sz="4000" b="1" dirty="0">
                <a:latin typeface="微软雅黑" panose="020B0503020204020204" pitchFamily="34" charset="-122"/>
                <a:ea typeface="微软雅黑" panose="020B0503020204020204" pitchFamily="34" charset="-122"/>
                <a:cs typeface="Times New Roman" pitchFamily="18" charset="0"/>
              </a:rPr>
              <a:t>*</a:t>
            </a:r>
            <a:endParaRPr lang="zh-CN" altLang="en-US" sz="4000" b="1" dirty="0">
              <a:latin typeface="微软雅黑" panose="020B0503020204020204" pitchFamily="34" charset="-122"/>
              <a:ea typeface="微软雅黑" panose="020B0503020204020204" pitchFamily="34" charset="-122"/>
              <a:cs typeface="Times New Roman" pitchFamily="18" charset="0"/>
            </a:endParaRPr>
          </a:p>
        </p:txBody>
      </p:sp>
      <p:sp>
        <p:nvSpPr>
          <p:cNvPr id="9" name="文本框 8">
            <a:extLst>
              <a:ext uri="{FF2B5EF4-FFF2-40B4-BE49-F238E27FC236}">
                <a16:creationId xmlns:a16="http://schemas.microsoft.com/office/drawing/2014/main" id="{FF8B84D7-8162-4872-8D01-B7E1E53C0A91}"/>
              </a:ext>
            </a:extLst>
          </p:cNvPr>
          <p:cNvSpPr txBox="1"/>
          <p:nvPr/>
        </p:nvSpPr>
        <p:spPr>
          <a:xfrm>
            <a:off x="1691680" y="3933056"/>
            <a:ext cx="6480720" cy="64807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4000" b="1" dirty="0">
                <a:solidFill>
                  <a:schemeClr val="bg1">
                    <a:lumMod val="65000"/>
                  </a:schemeClr>
                </a:solidFill>
                <a:latin typeface="微软雅黑" panose="020B0503020204020204" pitchFamily="34" charset="-122"/>
                <a:ea typeface="微软雅黑" panose="020B0503020204020204" pitchFamily="34" charset="-122"/>
                <a:cs typeface="Times New Roman" pitchFamily="18" charset="0"/>
              </a:rPr>
              <a:t>第二部分 简单的流体力学</a:t>
            </a:r>
          </a:p>
        </p:txBody>
      </p:sp>
    </p:spTree>
    <p:extLst>
      <p:ext uri="{BB962C8B-B14F-4D97-AF65-F5344CB8AC3E}">
        <p14:creationId xmlns:p14="http://schemas.microsoft.com/office/powerpoint/2010/main" val="3012082815"/>
      </p:ext>
    </p:extLst>
  </p:cSld>
  <p:clrMapOvr>
    <a:masterClrMapping/>
  </p:clrMapOvr>
  <p:transition advTm="14687"/>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050C99-3475-42B2-9C72-A103E6C45F94}"/>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3" name="矩形 2">
            <a:extLst>
              <a:ext uri="{FF2B5EF4-FFF2-40B4-BE49-F238E27FC236}">
                <a16:creationId xmlns:a16="http://schemas.microsoft.com/office/drawing/2014/main" id="{7ED58A9F-C9C5-47E3-8167-B2E379F94B01}"/>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4" name="图片 4">
            <a:extLst>
              <a:ext uri="{FF2B5EF4-FFF2-40B4-BE49-F238E27FC236}">
                <a16:creationId xmlns:a16="http://schemas.microsoft.com/office/drawing/2014/main" id="{D6FED78C-F0C3-4719-B769-C0D54299123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1F60D2B5-1417-49D7-A72A-F0B83253A685}"/>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弹性力学基本方程与一般问题</a:t>
            </a:r>
          </a:p>
        </p:txBody>
      </p:sp>
      <p:sp>
        <p:nvSpPr>
          <p:cNvPr id="7" name="TextBox 4">
            <a:extLst>
              <a:ext uri="{FF2B5EF4-FFF2-40B4-BE49-F238E27FC236}">
                <a16:creationId xmlns:a16="http://schemas.microsoft.com/office/drawing/2014/main" id="{44019D29-0B00-4AE8-98E0-D869DD317DB3}"/>
              </a:ext>
            </a:extLst>
          </p:cNvPr>
          <p:cNvSpPr txBox="1"/>
          <p:nvPr/>
        </p:nvSpPr>
        <p:spPr>
          <a:xfrm>
            <a:off x="142578" y="1462797"/>
            <a:ext cx="3857652" cy="1323439"/>
          </a:xfrm>
          <a:prstGeom prst="rect">
            <a:avLst/>
          </a:prstGeom>
          <a:noFill/>
        </p:spPr>
        <p:txBody>
          <a:bodyPr wrap="square" rtlCol="0">
            <a:spAutoFit/>
          </a:bodyPr>
          <a:lstStyle/>
          <a:p>
            <a:pPr marL="263525" indent="-263525">
              <a:buFont typeface="Wingdings" pitchFamily="2" charset="2"/>
              <a:buChar char="n"/>
            </a:pPr>
            <a:r>
              <a:rPr lang="zh-CN" altLang="en-US" sz="1600" b="1" dirty="0"/>
              <a:t>叠加原理</a:t>
            </a:r>
            <a:r>
              <a:rPr lang="zh-CN" altLang="en-US" sz="1600" dirty="0"/>
              <a:t>：在小变形线弹性条件下，作用在物体上的几组荷载产生的总效应（应力和变形）等于每组荷载单独作用效应的总和。</a:t>
            </a:r>
            <a:endParaRPr lang="en-US" altLang="zh-CN" sz="1600" dirty="0"/>
          </a:p>
          <a:p>
            <a:pPr marL="263525" indent="-263525"/>
            <a:endParaRPr lang="zh-CN" altLang="en-US" sz="1600" dirty="0"/>
          </a:p>
        </p:txBody>
      </p:sp>
      <p:sp>
        <p:nvSpPr>
          <p:cNvPr id="8" name="TextBox 5">
            <a:extLst>
              <a:ext uri="{FF2B5EF4-FFF2-40B4-BE49-F238E27FC236}">
                <a16:creationId xmlns:a16="http://schemas.microsoft.com/office/drawing/2014/main" id="{D8F00B99-3ACD-4668-B019-53297C6B0880}"/>
              </a:ext>
            </a:extLst>
          </p:cNvPr>
          <p:cNvSpPr txBox="1"/>
          <p:nvPr/>
        </p:nvSpPr>
        <p:spPr>
          <a:xfrm>
            <a:off x="142578" y="3034433"/>
            <a:ext cx="3643338" cy="1569660"/>
          </a:xfrm>
          <a:prstGeom prst="rect">
            <a:avLst/>
          </a:prstGeom>
          <a:noFill/>
        </p:spPr>
        <p:txBody>
          <a:bodyPr wrap="square" rtlCol="0">
            <a:spAutoFit/>
          </a:bodyPr>
          <a:lstStyle/>
          <a:p>
            <a:pPr marL="263525" indent="-263525">
              <a:buFont typeface="Wingdings" pitchFamily="2" charset="2"/>
              <a:buChar char="n"/>
            </a:pPr>
            <a:r>
              <a:rPr lang="zh-CN" altLang="en-US" sz="1600" b="1" dirty="0"/>
              <a:t>解的唯一性定理：</a:t>
            </a:r>
            <a:r>
              <a:rPr lang="zh-CN" altLang="en-US" sz="1600" dirty="0"/>
              <a:t>一旦弹性体的外在载荷已知，则弹性体平衡时，体内各点的应力分量与应变分量是唯一的。或者说，应力应变状态不随加载过程改变而改变，只由最终加载状态决定</a:t>
            </a:r>
          </a:p>
        </p:txBody>
      </p:sp>
      <p:sp>
        <p:nvSpPr>
          <p:cNvPr id="9" name="TextBox 6">
            <a:extLst>
              <a:ext uri="{FF2B5EF4-FFF2-40B4-BE49-F238E27FC236}">
                <a16:creationId xmlns:a16="http://schemas.microsoft.com/office/drawing/2014/main" id="{EC4613B7-A392-4631-8109-1AE6D68CC106}"/>
              </a:ext>
            </a:extLst>
          </p:cNvPr>
          <p:cNvSpPr txBox="1"/>
          <p:nvPr/>
        </p:nvSpPr>
        <p:spPr>
          <a:xfrm>
            <a:off x="214016" y="4820383"/>
            <a:ext cx="3357586" cy="1569660"/>
          </a:xfrm>
          <a:prstGeom prst="rect">
            <a:avLst/>
          </a:prstGeom>
          <a:noFill/>
        </p:spPr>
        <p:txBody>
          <a:bodyPr wrap="square" rtlCol="0">
            <a:spAutoFit/>
          </a:bodyPr>
          <a:lstStyle/>
          <a:p>
            <a:pPr marL="263525" indent="-263525">
              <a:buFont typeface="Wingdings" pitchFamily="2" charset="2"/>
              <a:buChar char="n"/>
            </a:pPr>
            <a:r>
              <a:rPr lang="zh-CN" altLang="en-US" sz="1600" b="1" dirty="0"/>
              <a:t>圣维南原理（局部性原理）：</a:t>
            </a:r>
            <a:r>
              <a:rPr lang="zh-CN" altLang="en-US" sz="1600" dirty="0"/>
              <a:t>在物体上任一小部分上作用一个平衡力系，则该平衡力系在物体内产生的应力分布仅局限于该力系作用的附近区域，在离该区域相当远处，这种影响便急剧地减小。</a:t>
            </a:r>
          </a:p>
        </p:txBody>
      </p:sp>
      <p:pic>
        <p:nvPicPr>
          <p:cNvPr id="10" name="Picture 2">
            <a:extLst>
              <a:ext uri="{FF2B5EF4-FFF2-40B4-BE49-F238E27FC236}">
                <a16:creationId xmlns:a16="http://schemas.microsoft.com/office/drawing/2014/main" id="{34F34660-7729-4AC2-BE3F-77F9CCAE5163}"/>
              </a:ext>
            </a:extLst>
          </p:cNvPr>
          <p:cNvPicPr>
            <a:picLocks noChangeAspect="1" noChangeArrowheads="1"/>
          </p:cNvPicPr>
          <p:nvPr/>
        </p:nvPicPr>
        <p:blipFill>
          <a:blip r:embed="rId3"/>
          <a:srcRect/>
          <a:stretch>
            <a:fillRect/>
          </a:stretch>
        </p:blipFill>
        <p:spPr bwMode="auto">
          <a:xfrm>
            <a:off x="4396848" y="4640203"/>
            <a:ext cx="3580712" cy="1498637"/>
          </a:xfrm>
          <a:prstGeom prst="rect">
            <a:avLst/>
          </a:prstGeom>
          <a:noFill/>
          <a:ln w="9525">
            <a:noFill/>
            <a:miter lim="800000"/>
            <a:headEnd/>
            <a:tailEnd/>
          </a:ln>
          <a:effectLst/>
        </p:spPr>
      </p:pic>
      <p:grpSp>
        <p:nvGrpSpPr>
          <p:cNvPr id="12" name="组合 11">
            <a:extLst>
              <a:ext uri="{FF2B5EF4-FFF2-40B4-BE49-F238E27FC236}">
                <a16:creationId xmlns:a16="http://schemas.microsoft.com/office/drawing/2014/main" id="{EE00761C-D5B5-41B3-8D74-E4DE5752FB32}"/>
              </a:ext>
            </a:extLst>
          </p:cNvPr>
          <p:cNvGrpSpPr/>
          <p:nvPr/>
        </p:nvGrpSpPr>
        <p:grpSpPr>
          <a:xfrm>
            <a:off x="4000230" y="2534367"/>
            <a:ext cx="1428760" cy="642942"/>
            <a:chOff x="4214810" y="1643050"/>
            <a:chExt cx="2081226" cy="785818"/>
          </a:xfrm>
        </p:grpSpPr>
        <p:sp>
          <p:nvSpPr>
            <p:cNvPr id="13" name="矩形 12">
              <a:extLst>
                <a:ext uri="{FF2B5EF4-FFF2-40B4-BE49-F238E27FC236}">
                  <a16:creationId xmlns:a16="http://schemas.microsoft.com/office/drawing/2014/main" id="{2E726DE3-9C82-489B-9277-8712293AA493}"/>
                </a:ext>
              </a:extLst>
            </p:cNvPr>
            <p:cNvSpPr/>
            <p:nvPr/>
          </p:nvSpPr>
          <p:spPr>
            <a:xfrm>
              <a:off x="4786314" y="1643050"/>
              <a:ext cx="1000132" cy="7858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C789A06A-C7FA-43B1-B9B3-2412657C1862}"/>
                </a:ext>
              </a:extLst>
            </p:cNvPr>
            <p:cNvCxnSpPr/>
            <p:nvPr/>
          </p:nvCxnSpPr>
          <p:spPr>
            <a:xfrm>
              <a:off x="4214810" y="1785926"/>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50C950-D64D-458D-9E27-0232076C03B1}"/>
                </a:ext>
              </a:extLst>
            </p:cNvPr>
            <p:cNvCxnSpPr/>
            <p:nvPr/>
          </p:nvCxnSpPr>
          <p:spPr>
            <a:xfrm>
              <a:off x="4214810" y="228599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9F9452D-1EBE-4CA2-B12B-EADCAA1B87AB}"/>
                </a:ext>
              </a:extLst>
            </p:cNvPr>
            <p:cNvCxnSpPr/>
            <p:nvPr/>
          </p:nvCxnSpPr>
          <p:spPr>
            <a:xfrm rot="10800000">
              <a:off x="5786446" y="1785926"/>
              <a:ext cx="509590" cy="9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F19CB90-6588-40DD-B148-40E4079E1694}"/>
                </a:ext>
              </a:extLst>
            </p:cNvPr>
            <p:cNvCxnSpPr/>
            <p:nvPr/>
          </p:nvCxnSpPr>
          <p:spPr>
            <a:xfrm>
              <a:off x="4214810" y="2070090"/>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888587C-EFD3-48C4-A518-EC4E24E2EA06}"/>
                </a:ext>
              </a:extLst>
            </p:cNvPr>
            <p:cNvCxnSpPr/>
            <p:nvPr/>
          </p:nvCxnSpPr>
          <p:spPr>
            <a:xfrm rot="10800000">
              <a:off x="5786446" y="2000240"/>
              <a:ext cx="509590" cy="9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1B59A94-30E2-40A2-8ECB-762591B141C1}"/>
                </a:ext>
              </a:extLst>
            </p:cNvPr>
            <p:cNvCxnSpPr/>
            <p:nvPr/>
          </p:nvCxnSpPr>
          <p:spPr>
            <a:xfrm rot="10800000">
              <a:off x="5786446" y="2285992"/>
              <a:ext cx="509590" cy="9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0913B2D9-56C8-4D9A-809E-B966E3EE5E86}"/>
              </a:ext>
            </a:extLst>
          </p:cNvPr>
          <p:cNvGrpSpPr/>
          <p:nvPr/>
        </p:nvGrpSpPr>
        <p:grpSpPr>
          <a:xfrm>
            <a:off x="5929056" y="2034301"/>
            <a:ext cx="714380" cy="1643074"/>
            <a:chOff x="4786314" y="1071546"/>
            <a:chExt cx="1000132" cy="1998676"/>
          </a:xfrm>
        </p:grpSpPr>
        <p:sp>
          <p:nvSpPr>
            <p:cNvPr id="21" name="矩形 20">
              <a:extLst>
                <a:ext uri="{FF2B5EF4-FFF2-40B4-BE49-F238E27FC236}">
                  <a16:creationId xmlns:a16="http://schemas.microsoft.com/office/drawing/2014/main" id="{FBC68C9C-4D4C-45BB-ADEF-FCB737278F68}"/>
                </a:ext>
              </a:extLst>
            </p:cNvPr>
            <p:cNvSpPr/>
            <p:nvPr/>
          </p:nvSpPr>
          <p:spPr>
            <a:xfrm>
              <a:off x="4786314" y="1643050"/>
              <a:ext cx="1000132" cy="7858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4E6685E5-FD36-4592-8B35-72A988DB5477}"/>
                </a:ext>
              </a:extLst>
            </p:cNvPr>
            <p:cNvCxnSpPr/>
            <p:nvPr/>
          </p:nvCxnSpPr>
          <p:spPr>
            <a:xfrm rot="5400000" flipH="1" flipV="1">
              <a:off x="4645026" y="2784470"/>
              <a:ext cx="5699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1CB5B03-8E00-4FCF-9A6E-396C29C4DF1D}"/>
                </a:ext>
              </a:extLst>
            </p:cNvPr>
            <p:cNvCxnSpPr/>
            <p:nvPr/>
          </p:nvCxnSpPr>
          <p:spPr>
            <a:xfrm rot="5400000" flipH="1" flipV="1">
              <a:off x="5287968" y="2784470"/>
              <a:ext cx="5699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EA6AA4C-465F-43D1-BADD-C7693C1FF94E}"/>
                </a:ext>
              </a:extLst>
            </p:cNvPr>
            <p:cNvCxnSpPr/>
            <p:nvPr/>
          </p:nvCxnSpPr>
          <p:spPr>
            <a:xfrm rot="16200000" flipH="1">
              <a:off x="4929984" y="1356504"/>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FD4592B-8458-4C7C-9DA6-82B3B08D0901}"/>
                </a:ext>
              </a:extLst>
            </p:cNvPr>
            <p:cNvCxnSpPr/>
            <p:nvPr/>
          </p:nvCxnSpPr>
          <p:spPr>
            <a:xfrm rot="16200000" flipH="1">
              <a:off x="4644232" y="1356504"/>
              <a:ext cx="581028" cy="11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1DD032A-8A6C-4F15-9CB1-0001CE049C55}"/>
                </a:ext>
              </a:extLst>
            </p:cNvPr>
            <p:cNvCxnSpPr/>
            <p:nvPr/>
          </p:nvCxnSpPr>
          <p:spPr>
            <a:xfrm rot="16200000" flipH="1">
              <a:off x="5215736" y="1356504"/>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096C464-A76D-4A11-99BA-06A8CF6BF4FA}"/>
                </a:ext>
              </a:extLst>
            </p:cNvPr>
            <p:cNvCxnSpPr/>
            <p:nvPr/>
          </p:nvCxnSpPr>
          <p:spPr>
            <a:xfrm rot="5400000" flipH="1" flipV="1">
              <a:off x="5002216" y="2784470"/>
              <a:ext cx="5699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B02EC4F1-3ED3-483A-8CDB-4D8E84EB37DE}"/>
              </a:ext>
            </a:extLst>
          </p:cNvPr>
          <p:cNvGrpSpPr/>
          <p:nvPr/>
        </p:nvGrpSpPr>
        <p:grpSpPr>
          <a:xfrm>
            <a:off x="7286378" y="2034301"/>
            <a:ext cx="1438316" cy="1641486"/>
            <a:chOff x="4214810" y="1071546"/>
            <a:chExt cx="2081226" cy="1998676"/>
          </a:xfrm>
        </p:grpSpPr>
        <p:sp>
          <p:nvSpPr>
            <p:cNvPr id="29" name="矩形 28">
              <a:extLst>
                <a:ext uri="{FF2B5EF4-FFF2-40B4-BE49-F238E27FC236}">
                  <a16:creationId xmlns:a16="http://schemas.microsoft.com/office/drawing/2014/main" id="{69116991-770B-4B54-9621-20A58F0AF88E}"/>
                </a:ext>
              </a:extLst>
            </p:cNvPr>
            <p:cNvSpPr/>
            <p:nvPr/>
          </p:nvSpPr>
          <p:spPr>
            <a:xfrm>
              <a:off x="4786314" y="1643050"/>
              <a:ext cx="1000132" cy="7858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24AAEAF7-46E5-4E6B-8ACC-35168A94AECE}"/>
                </a:ext>
              </a:extLst>
            </p:cNvPr>
            <p:cNvCxnSpPr/>
            <p:nvPr/>
          </p:nvCxnSpPr>
          <p:spPr>
            <a:xfrm>
              <a:off x="4214810" y="1785926"/>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5B16AE8-6D2F-415B-AB4D-216DF74ACD8B}"/>
                </a:ext>
              </a:extLst>
            </p:cNvPr>
            <p:cNvCxnSpPr/>
            <p:nvPr/>
          </p:nvCxnSpPr>
          <p:spPr>
            <a:xfrm>
              <a:off x="4214810" y="228599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0F7ED5D-D1B5-44E9-96FB-F84DC4914432}"/>
                </a:ext>
              </a:extLst>
            </p:cNvPr>
            <p:cNvCxnSpPr/>
            <p:nvPr/>
          </p:nvCxnSpPr>
          <p:spPr>
            <a:xfrm rot="5400000" flipH="1" flipV="1">
              <a:off x="4645026" y="2784470"/>
              <a:ext cx="5699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73B03B1-9F20-4BF8-90AF-B43756A0EC00}"/>
                </a:ext>
              </a:extLst>
            </p:cNvPr>
            <p:cNvCxnSpPr/>
            <p:nvPr/>
          </p:nvCxnSpPr>
          <p:spPr>
            <a:xfrm rot="5400000" flipH="1" flipV="1">
              <a:off x="5287968" y="2784470"/>
              <a:ext cx="5699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EE1B4D3-52CF-4697-AC69-4D497180B507}"/>
                </a:ext>
              </a:extLst>
            </p:cNvPr>
            <p:cNvCxnSpPr/>
            <p:nvPr/>
          </p:nvCxnSpPr>
          <p:spPr>
            <a:xfrm rot="16200000" flipH="1">
              <a:off x="4929984" y="1356504"/>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54A83D6-D08B-4F7C-96E5-93C0654238BD}"/>
                </a:ext>
              </a:extLst>
            </p:cNvPr>
            <p:cNvCxnSpPr/>
            <p:nvPr/>
          </p:nvCxnSpPr>
          <p:spPr>
            <a:xfrm rot="10800000">
              <a:off x="5786446" y="1785926"/>
              <a:ext cx="509590" cy="9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2717A31-DB12-45CA-B759-D4ED25474E3F}"/>
                </a:ext>
              </a:extLst>
            </p:cNvPr>
            <p:cNvCxnSpPr/>
            <p:nvPr/>
          </p:nvCxnSpPr>
          <p:spPr>
            <a:xfrm>
              <a:off x="4214810" y="2070090"/>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DC03828-2DE0-4F7B-A07E-E1A3294A3416}"/>
                </a:ext>
              </a:extLst>
            </p:cNvPr>
            <p:cNvCxnSpPr/>
            <p:nvPr/>
          </p:nvCxnSpPr>
          <p:spPr>
            <a:xfrm rot="10800000">
              <a:off x="5786446" y="2000240"/>
              <a:ext cx="509590" cy="9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FB46AB5-DE1B-45E4-B217-67E58A7129DA}"/>
                </a:ext>
              </a:extLst>
            </p:cNvPr>
            <p:cNvCxnSpPr/>
            <p:nvPr/>
          </p:nvCxnSpPr>
          <p:spPr>
            <a:xfrm rot="10800000">
              <a:off x="5786446" y="2285992"/>
              <a:ext cx="509590" cy="9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744EAA2-8C83-4E58-B7A1-8C12774463F3}"/>
                </a:ext>
              </a:extLst>
            </p:cNvPr>
            <p:cNvCxnSpPr/>
            <p:nvPr/>
          </p:nvCxnSpPr>
          <p:spPr>
            <a:xfrm rot="16200000" flipH="1">
              <a:off x="4644232" y="1356504"/>
              <a:ext cx="581028" cy="11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5DE11098-D436-4C05-A7B6-6C3900A8906F}"/>
                </a:ext>
              </a:extLst>
            </p:cNvPr>
            <p:cNvCxnSpPr/>
            <p:nvPr/>
          </p:nvCxnSpPr>
          <p:spPr>
            <a:xfrm rot="16200000" flipH="1">
              <a:off x="5215736" y="1356504"/>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F0D07DC8-09ED-4C5C-B6CE-52E4F8579BCF}"/>
                </a:ext>
              </a:extLst>
            </p:cNvPr>
            <p:cNvCxnSpPr/>
            <p:nvPr/>
          </p:nvCxnSpPr>
          <p:spPr>
            <a:xfrm rot="5400000" flipH="1" flipV="1">
              <a:off x="5002216" y="2784470"/>
              <a:ext cx="5699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2" name="TextBox 58">
            <a:extLst>
              <a:ext uri="{FF2B5EF4-FFF2-40B4-BE49-F238E27FC236}">
                <a16:creationId xmlns:a16="http://schemas.microsoft.com/office/drawing/2014/main" id="{CEFCA42F-B856-480E-A668-72C9030F6AAE}"/>
              </a:ext>
            </a:extLst>
          </p:cNvPr>
          <p:cNvSpPr txBox="1"/>
          <p:nvPr/>
        </p:nvSpPr>
        <p:spPr>
          <a:xfrm>
            <a:off x="5428990" y="2462929"/>
            <a:ext cx="500066" cy="646331"/>
          </a:xfrm>
          <a:prstGeom prst="rect">
            <a:avLst/>
          </a:prstGeom>
          <a:noFill/>
        </p:spPr>
        <p:txBody>
          <a:bodyPr wrap="square" rtlCol="0">
            <a:spAutoFit/>
          </a:bodyPr>
          <a:lstStyle/>
          <a:p>
            <a:r>
              <a:rPr lang="en-US" altLang="zh-CN" sz="3600" dirty="0"/>
              <a:t>+</a:t>
            </a:r>
            <a:endParaRPr lang="zh-CN" altLang="en-US" sz="3600" dirty="0"/>
          </a:p>
        </p:txBody>
      </p:sp>
      <p:sp>
        <p:nvSpPr>
          <p:cNvPr id="43" name="TextBox 59">
            <a:extLst>
              <a:ext uri="{FF2B5EF4-FFF2-40B4-BE49-F238E27FC236}">
                <a16:creationId xmlns:a16="http://schemas.microsoft.com/office/drawing/2014/main" id="{CDD72168-5E3E-469F-BDB6-235406F08D18}"/>
              </a:ext>
            </a:extLst>
          </p:cNvPr>
          <p:cNvSpPr txBox="1"/>
          <p:nvPr/>
        </p:nvSpPr>
        <p:spPr>
          <a:xfrm>
            <a:off x="6786312" y="2534367"/>
            <a:ext cx="500066" cy="646331"/>
          </a:xfrm>
          <a:prstGeom prst="rect">
            <a:avLst/>
          </a:prstGeom>
          <a:noFill/>
        </p:spPr>
        <p:txBody>
          <a:bodyPr wrap="square" rtlCol="0">
            <a:spAutoFit/>
          </a:bodyPr>
          <a:lstStyle/>
          <a:p>
            <a:r>
              <a:rPr lang="en-US" altLang="zh-CN" sz="3600" dirty="0"/>
              <a:t>=</a:t>
            </a:r>
            <a:endParaRPr lang="zh-CN" altLang="en-US" sz="3600" dirty="0"/>
          </a:p>
        </p:txBody>
      </p:sp>
    </p:spTree>
    <p:extLst>
      <p:ext uri="{BB962C8B-B14F-4D97-AF65-F5344CB8AC3E}">
        <p14:creationId xmlns:p14="http://schemas.microsoft.com/office/powerpoint/2010/main" val="40036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形状&#10;&#10;描述已自动生成">
            <a:extLst>
              <a:ext uri="{FF2B5EF4-FFF2-40B4-BE49-F238E27FC236}">
                <a16:creationId xmlns:a16="http://schemas.microsoft.com/office/drawing/2014/main" id="{6B7B4341-CFD1-4AE9-A3CE-E4630274E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132856"/>
            <a:ext cx="7929676" cy="2997417"/>
          </a:xfrm>
          <a:prstGeom prst="rect">
            <a:avLst/>
          </a:prstGeom>
        </p:spPr>
      </p:pic>
      <p:sp>
        <p:nvSpPr>
          <p:cNvPr id="4" name="矩形 3">
            <a:extLst>
              <a:ext uri="{FF2B5EF4-FFF2-40B4-BE49-F238E27FC236}">
                <a16:creationId xmlns:a16="http://schemas.microsoft.com/office/drawing/2014/main" id="{406A7A12-140F-4E2E-9AAD-6E275FDCFF68}"/>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5" name="矩形 4">
            <a:extLst>
              <a:ext uri="{FF2B5EF4-FFF2-40B4-BE49-F238E27FC236}">
                <a16:creationId xmlns:a16="http://schemas.microsoft.com/office/drawing/2014/main" id="{CFE606CD-6195-4E93-A6F9-9A2E3A2CF71D}"/>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6" name="图片 4">
            <a:extLst>
              <a:ext uri="{FF2B5EF4-FFF2-40B4-BE49-F238E27FC236}">
                <a16:creationId xmlns:a16="http://schemas.microsoft.com/office/drawing/2014/main" id="{EA5E1510-973D-4B7D-8888-708DBC0C94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D736EC6D-E9A1-49EC-8966-AE99C3523917}"/>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基本弹性力学问题</a:t>
            </a:r>
          </a:p>
        </p:txBody>
      </p:sp>
    </p:spTree>
    <p:extLst>
      <p:ext uri="{BB962C8B-B14F-4D97-AF65-F5344CB8AC3E}">
        <p14:creationId xmlns:p14="http://schemas.microsoft.com/office/powerpoint/2010/main" val="1929005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71694" y="1196752"/>
            <a:ext cx="5688635" cy="64807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3200" b="1" dirty="0">
                <a:latin typeface="微软雅黑" panose="020B0503020204020204" pitchFamily="34" charset="-122"/>
                <a:ea typeface="微软雅黑" panose="020B0503020204020204" pitchFamily="34" charset="-122"/>
                <a:cs typeface="Times New Roman" pitchFamily="18" charset="0"/>
              </a:rPr>
              <a:t>第四章 连续体力学</a:t>
            </a:r>
          </a:p>
        </p:txBody>
      </p:sp>
      <p:sp>
        <p:nvSpPr>
          <p:cNvPr id="12" name="灯片编号占位符 3">
            <a:extLst>
              <a:ext uri="{FF2B5EF4-FFF2-40B4-BE49-F238E27FC236}">
                <a16:creationId xmlns:a16="http://schemas.microsoft.com/office/drawing/2014/main" id="{C9CCEADD-6AAD-4B8F-8292-25BC8600F5CF}"/>
              </a:ext>
            </a:extLst>
          </p:cNvPr>
          <p:cNvSpPr txBox="1">
            <a:spLocks noGrp="1"/>
          </p:cNvSpPr>
          <p:nvPr/>
        </p:nvSpPr>
        <p:spPr bwMode="auto">
          <a:xfrm>
            <a:off x="8687313" y="6516688"/>
            <a:ext cx="436563" cy="341312"/>
          </a:xfrm>
          <a:prstGeom prst="rect">
            <a:avLst/>
          </a:prstGeom>
          <a:noFill/>
          <a:ln w="9525">
            <a:noFill/>
            <a:miter lim="800000"/>
            <a:headEnd/>
            <a:tailEnd/>
          </a:ln>
        </p:spPr>
        <p:txBody>
          <a:bodyPr/>
          <a:lstStyle/>
          <a:p>
            <a:pPr algn="r" eaLnBrk="1" hangingPunct="1"/>
            <a:fld id="{D46E5C8B-4D44-458B-83B4-8741D0B78E09}" type="slidenum">
              <a:rPr lang="en-US" altLang="zh-CN" sz="900">
                <a:solidFill>
                  <a:srgbClr val="4D5E68"/>
                </a:solidFill>
                <a:latin typeface="Impact" pitchFamily="34" charset="0"/>
              </a:rPr>
              <a:pPr algn="r" eaLnBrk="1" hangingPunct="1"/>
              <a:t>22</a:t>
            </a:fld>
            <a:endParaRPr lang="en-US" altLang="zh-CN" sz="900" dirty="0">
              <a:solidFill>
                <a:srgbClr val="4D5E68"/>
              </a:solidFill>
              <a:latin typeface="Impact" pitchFamily="34" charset="0"/>
              <a:ea typeface="Arial Unicode MS" pitchFamily="34" charset="-122"/>
              <a:cs typeface="Arial Unicode MS" pitchFamily="34" charset="-122"/>
            </a:endParaRPr>
          </a:p>
        </p:txBody>
      </p:sp>
      <p:sp>
        <p:nvSpPr>
          <p:cNvPr id="7" name="文本框 6">
            <a:extLst>
              <a:ext uri="{FF2B5EF4-FFF2-40B4-BE49-F238E27FC236}">
                <a16:creationId xmlns:a16="http://schemas.microsoft.com/office/drawing/2014/main" id="{A76C078E-819C-4AAD-BE7A-11584CF2435F}"/>
              </a:ext>
            </a:extLst>
          </p:cNvPr>
          <p:cNvSpPr txBox="1"/>
          <p:nvPr/>
        </p:nvSpPr>
        <p:spPr>
          <a:xfrm>
            <a:off x="1979712" y="2786161"/>
            <a:ext cx="5688635" cy="64807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4000" b="1" dirty="0">
                <a:solidFill>
                  <a:schemeClr val="bg1">
                    <a:lumMod val="65000"/>
                  </a:schemeClr>
                </a:solidFill>
                <a:latin typeface="微软雅黑" panose="020B0503020204020204" pitchFamily="34" charset="-122"/>
                <a:ea typeface="微软雅黑" panose="020B0503020204020204" pitchFamily="34" charset="-122"/>
                <a:cs typeface="Times New Roman" pitchFamily="18" charset="0"/>
              </a:rPr>
              <a:t>第一部分 弹性力学简介</a:t>
            </a:r>
            <a:r>
              <a:rPr lang="en-US" altLang="zh-CN" sz="4000" b="1" dirty="0">
                <a:solidFill>
                  <a:schemeClr val="bg1">
                    <a:lumMod val="65000"/>
                  </a:schemeClr>
                </a:solidFill>
                <a:latin typeface="微软雅黑" panose="020B0503020204020204" pitchFamily="34" charset="-122"/>
                <a:ea typeface="微软雅黑" panose="020B0503020204020204" pitchFamily="34" charset="-122"/>
                <a:cs typeface="Times New Roman" pitchFamily="18" charset="0"/>
              </a:rPr>
              <a:t>*</a:t>
            </a:r>
            <a:endParaRPr lang="zh-CN" altLang="en-US" sz="4000" b="1" dirty="0">
              <a:solidFill>
                <a:schemeClr val="bg1">
                  <a:lumMod val="65000"/>
                </a:schemeClr>
              </a:solidFill>
              <a:latin typeface="微软雅黑" panose="020B0503020204020204" pitchFamily="34" charset="-122"/>
              <a:ea typeface="微软雅黑" panose="020B0503020204020204" pitchFamily="34" charset="-122"/>
              <a:cs typeface="Times New Roman" pitchFamily="18" charset="0"/>
            </a:endParaRPr>
          </a:p>
        </p:txBody>
      </p:sp>
      <p:sp>
        <p:nvSpPr>
          <p:cNvPr id="9" name="文本框 8">
            <a:extLst>
              <a:ext uri="{FF2B5EF4-FFF2-40B4-BE49-F238E27FC236}">
                <a16:creationId xmlns:a16="http://schemas.microsoft.com/office/drawing/2014/main" id="{FF8B84D7-8162-4872-8D01-B7E1E53C0A91}"/>
              </a:ext>
            </a:extLst>
          </p:cNvPr>
          <p:cNvSpPr txBox="1"/>
          <p:nvPr/>
        </p:nvSpPr>
        <p:spPr>
          <a:xfrm>
            <a:off x="1691680" y="3933056"/>
            <a:ext cx="6480720" cy="64807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4000" b="1" dirty="0">
                <a:latin typeface="微软雅黑" panose="020B0503020204020204" pitchFamily="34" charset="-122"/>
                <a:ea typeface="微软雅黑" panose="020B0503020204020204" pitchFamily="34" charset="-122"/>
                <a:cs typeface="Times New Roman" pitchFamily="18" charset="0"/>
              </a:rPr>
              <a:t>第二部分 简单的流体力学</a:t>
            </a:r>
          </a:p>
        </p:txBody>
      </p:sp>
    </p:spTree>
    <p:extLst>
      <p:ext uri="{BB962C8B-B14F-4D97-AF65-F5344CB8AC3E}">
        <p14:creationId xmlns:p14="http://schemas.microsoft.com/office/powerpoint/2010/main" val="2853707884"/>
      </p:ext>
    </p:extLst>
  </p:cSld>
  <p:clrMapOvr>
    <a:masterClrMapping/>
  </p:clrMapOvr>
  <p:transition advTm="14687"/>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4D8CD280-1EEB-4649-9F53-3743EA2DD415}"/>
              </a:ext>
            </a:extLst>
          </p:cNvPr>
          <p:cNvPicPr>
            <a:picLocks noChangeAspect="1"/>
          </p:cNvPicPr>
          <p:nvPr/>
        </p:nvPicPr>
        <p:blipFill>
          <a:blip r:embed="rId2"/>
          <a:stretch>
            <a:fillRect/>
          </a:stretch>
        </p:blipFill>
        <p:spPr>
          <a:xfrm>
            <a:off x="5843950" y="3678834"/>
            <a:ext cx="2575401" cy="3056707"/>
          </a:xfrm>
          <a:prstGeom prst="rect">
            <a:avLst/>
          </a:prstGeom>
        </p:spPr>
      </p:pic>
      <p:sp>
        <p:nvSpPr>
          <p:cNvPr id="2" name="矩形 1">
            <a:extLst>
              <a:ext uri="{FF2B5EF4-FFF2-40B4-BE49-F238E27FC236}">
                <a16:creationId xmlns:a16="http://schemas.microsoft.com/office/drawing/2014/main" id="{C1050C99-3475-42B2-9C72-A103E6C45F94}"/>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3" name="矩形 2">
            <a:extLst>
              <a:ext uri="{FF2B5EF4-FFF2-40B4-BE49-F238E27FC236}">
                <a16:creationId xmlns:a16="http://schemas.microsoft.com/office/drawing/2014/main" id="{7ED58A9F-C9C5-47E3-8167-B2E379F94B01}"/>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4" name="图片 4">
            <a:extLst>
              <a:ext uri="{FF2B5EF4-FFF2-40B4-BE49-F238E27FC236}">
                <a16:creationId xmlns:a16="http://schemas.microsoft.com/office/drawing/2014/main" id="{D6FED78C-F0C3-4719-B769-C0D5429912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1F60D2B5-1417-49D7-A72A-F0B83253A685}"/>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什么是流体</a:t>
            </a:r>
          </a:p>
        </p:txBody>
      </p:sp>
      <p:grpSp>
        <p:nvGrpSpPr>
          <p:cNvPr id="44" name="组合 43">
            <a:extLst>
              <a:ext uri="{FF2B5EF4-FFF2-40B4-BE49-F238E27FC236}">
                <a16:creationId xmlns:a16="http://schemas.microsoft.com/office/drawing/2014/main" id="{19C61D3A-8A1C-40D0-9024-C7F264A0C3D7}"/>
              </a:ext>
            </a:extLst>
          </p:cNvPr>
          <p:cNvGrpSpPr/>
          <p:nvPr/>
        </p:nvGrpSpPr>
        <p:grpSpPr>
          <a:xfrm>
            <a:off x="439768" y="2246864"/>
            <a:ext cx="1660766" cy="558782"/>
            <a:chOff x="584467" y="2150130"/>
            <a:chExt cx="2173498" cy="558782"/>
          </a:xfrm>
        </p:grpSpPr>
        <p:sp>
          <p:nvSpPr>
            <p:cNvPr id="45" name="矩形 44">
              <a:extLst>
                <a:ext uri="{FF2B5EF4-FFF2-40B4-BE49-F238E27FC236}">
                  <a16:creationId xmlns:a16="http://schemas.microsoft.com/office/drawing/2014/main" id="{851B74EB-8E1D-4523-9C6F-56728FBFC47E}"/>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46" name="文本框 45">
              <a:extLst>
                <a:ext uri="{FF2B5EF4-FFF2-40B4-BE49-F238E27FC236}">
                  <a16:creationId xmlns:a16="http://schemas.microsoft.com/office/drawing/2014/main" id="{06B8D6D9-4F65-4334-855F-1FDFD2BA8BAC}"/>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流体</a:t>
              </a:r>
            </a:p>
          </p:txBody>
        </p:sp>
      </p:grpSp>
      <p:sp>
        <p:nvSpPr>
          <p:cNvPr id="47" name="TextBox 10">
            <a:extLst>
              <a:ext uri="{FF2B5EF4-FFF2-40B4-BE49-F238E27FC236}">
                <a16:creationId xmlns:a16="http://schemas.microsoft.com/office/drawing/2014/main" id="{57FC328C-065D-4979-A564-ABDDA492836A}"/>
              </a:ext>
            </a:extLst>
          </p:cNvPr>
          <p:cNvSpPr txBox="1"/>
          <p:nvPr/>
        </p:nvSpPr>
        <p:spPr>
          <a:xfrm>
            <a:off x="2071421" y="2115797"/>
            <a:ext cx="6632811" cy="707886"/>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在静态中不能维持剪切力，具有流动性。</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注：流动时具有粘滞力（剪切应力），正应力就是压强</a:t>
            </a:r>
          </a:p>
        </p:txBody>
      </p:sp>
      <p:grpSp>
        <p:nvGrpSpPr>
          <p:cNvPr id="48" name="组合 47">
            <a:extLst>
              <a:ext uri="{FF2B5EF4-FFF2-40B4-BE49-F238E27FC236}">
                <a16:creationId xmlns:a16="http://schemas.microsoft.com/office/drawing/2014/main" id="{C20F0CD0-090B-418A-A25B-28E014909FCF}"/>
              </a:ext>
            </a:extLst>
          </p:cNvPr>
          <p:cNvGrpSpPr/>
          <p:nvPr/>
        </p:nvGrpSpPr>
        <p:grpSpPr>
          <a:xfrm>
            <a:off x="456390" y="3139791"/>
            <a:ext cx="1660766" cy="558782"/>
            <a:chOff x="584467" y="2150130"/>
            <a:chExt cx="2173498" cy="558782"/>
          </a:xfrm>
        </p:grpSpPr>
        <p:sp>
          <p:nvSpPr>
            <p:cNvPr id="49" name="矩形 48">
              <a:extLst>
                <a:ext uri="{FF2B5EF4-FFF2-40B4-BE49-F238E27FC236}">
                  <a16:creationId xmlns:a16="http://schemas.microsoft.com/office/drawing/2014/main" id="{50F78324-F396-4546-AF38-B5C0687E0F8D}"/>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50" name="文本框 49">
              <a:extLst>
                <a:ext uri="{FF2B5EF4-FFF2-40B4-BE49-F238E27FC236}">
                  <a16:creationId xmlns:a16="http://schemas.microsoft.com/office/drawing/2014/main" id="{A9F48CF5-2382-48DF-BACA-56D902D7E05D}"/>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理想流体</a:t>
              </a:r>
            </a:p>
          </p:txBody>
        </p:sp>
      </p:grpSp>
      <p:grpSp>
        <p:nvGrpSpPr>
          <p:cNvPr id="51" name="组合 50">
            <a:extLst>
              <a:ext uri="{FF2B5EF4-FFF2-40B4-BE49-F238E27FC236}">
                <a16:creationId xmlns:a16="http://schemas.microsoft.com/office/drawing/2014/main" id="{49EA5EC1-0DC3-43C4-858A-212FA62D6159}"/>
              </a:ext>
            </a:extLst>
          </p:cNvPr>
          <p:cNvGrpSpPr/>
          <p:nvPr/>
        </p:nvGrpSpPr>
        <p:grpSpPr>
          <a:xfrm>
            <a:off x="431967" y="1361936"/>
            <a:ext cx="1660766" cy="558782"/>
            <a:chOff x="584467" y="2150130"/>
            <a:chExt cx="2173498" cy="558782"/>
          </a:xfrm>
        </p:grpSpPr>
        <p:sp>
          <p:nvSpPr>
            <p:cNvPr id="52" name="矩形 51">
              <a:extLst>
                <a:ext uri="{FF2B5EF4-FFF2-40B4-BE49-F238E27FC236}">
                  <a16:creationId xmlns:a16="http://schemas.microsoft.com/office/drawing/2014/main" id="{EC44BB3F-423B-4CFA-B7BF-540992730E8D}"/>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53" name="文本框 52">
              <a:extLst>
                <a:ext uri="{FF2B5EF4-FFF2-40B4-BE49-F238E27FC236}">
                  <a16:creationId xmlns:a16="http://schemas.microsoft.com/office/drawing/2014/main" id="{FF8B5CD4-5D3D-49EB-935E-5E693AF730A1}"/>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物态</a:t>
              </a:r>
            </a:p>
          </p:txBody>
        </p:sp>
      </p:grpSp>
      <p:sp>
        <p:nvSpPr>
          <p:cNvPr id="54" name="TextBox 10">
            <a:extLst>
              <a:ext uri="{FF2B5EF4-FFF2-40B4-BE49-F238E27FC236}">
                <a16:creationId xmlns:a16="http://schemas.microsoft.com/office/drawing/2014/main" id="{F0788BB7-1177-43F8-A4A9-EBF792CDE40B}"/>
              </a:ext>
            </a:extLst>
          </p:cNvPr>
          <p:cNvSpPr txBox="1"/>
          <p:nvPr/>
        </p:nvSpPr>
        <p:spPr>
          <a:xfrm>
            <a:off x="1475656" y="1336161"/>
            <a:ext cx="5857006"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固态，液态，气态，（等离子态</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a:t>
            </a:r>
          </a:p>
        </p:txBody>
      </p:sp>
      <p:sp>
        <p:nvSpPr>
          <p:cNvPr id="55" name="TextBox 10">
            <a:extLst>
              <a:ext uri="{FF2B5EF4-FFF2-40B4-BE49-F238E27FC236}">
                <a16:creationId xmlns:a16="http://schemas.microsoft.com/office/drawing/2014/main" id="{5F7064D7-EB34-4A8D-9440-96640DEC8BA6}"/>
              </a:ext>
            </a:extLst>
          </p:cNvPr>
          <p:cNvSpPr txBox="1"/>
          <p:nvPr/>
        </p:nvSpPr>
        <p:spPr>
          <a:xfrm>
            <a:off x="2164975" y="3139791"/>
            <a:ext cx="585700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不可压缩的无粘流体</a:t>
            </a:r>
          </a:p>
        </p:txBody>
      </p:sp>
      <p:grpSp>
        <p:nvGrpSpPr>
          <p:cNvPr id="56" name="组合 55">
            <a:extLst>
              <a:ext uri="{FF2B5EF4-FFF2-40B4-BE49-F238E27FC236}">
                <a16:creationId xmlns:a16="http://schemas.microsoft.com/office/drawing/2014/main" id="{BC7A288D-16FC-41DC-B2D9-ADE4993E7A57}"/>
              </a:ext>
            </a:extLst>
          </p:cNvPr>
          <p:cNvGrpSpPr/>
          <p:nvPr/>
        </p:nvGrpSpPr>
        <p:grpSpPr>
          <a:xfrm>
            <a:off x="465491" y="3785369"/>
            <a:ext cx="6210845" cy="792886"/>
            <a:chOff x="584467" y="2124692"/>
            <a:chExt cx="3552890" cy="792886"/>
          </a:xfrm>
        </p:grpSpPr>
        <p:sp>
          <p:nvSpPr>
            <p:cNvPr id="57" name="矩形 56">
              <a:extLst>
                <a:ext uri="{FF2B5EF4-FFF2-40B4-BE49-F238E27FC236}">
                  <a16:creationId xmlns:a16="http://schemas.microsoft.com/office/drawing/2014/main" id="{33A35C94-9200-4C8A-85C8-E61E16213DCF}"/>
                </a:ext>
              </a:extLst>
            </p:cNvPr>
            <p:cNvSpPr/>
            <p:nvPr/>
          </p:nvSpPr>
          <p:spPr>
            <a:xfrm>
              <a:off x="584467" y="2150130"/>
              <a:ext cx="2500061" cy="76744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00"/>
            </a:p>
          </p:txBody>
        </p:sp>
        <p:sp>
          <p:nvSpPr>
            <p:cNvPr id="58" name="文本框 57">
              <a:extLst>
                <a:ext uri="{FF2B5EF4-FFF2-40B4-BE49-F238E27FC236}">
                  <a16:creationId xmlns:a16="http://schemas.microsoft.com/office/drawing/2014/main" id="{33837EE2-F399-4433-A316-D85760290AB6}"/>
                </a:ext>
              </a:extLst>
            </p:cNvPr>
            <p:cNvSpPr txBox="1"/>
            <p:nvPr/>
          </p:nvSpPr>
          <p:spPr>
            <a:xfrm>
              <a:off x="603830" y="2124692"/>
              <a:ext cx="3533527" cy="792886"/>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对于理想流体，无论静止还是流动，</a:t>
              </a:r>
              <a:endParaRPr lang="en-US" altLang="zh-CN" sz="2000" b="1" dirty="0">
                <a:solidFill>
                  <a:schemeClr val="bg1"/>
                </a:solidFill>
                <a:latin typeface="Times New Roman" pitchFamily="18" charset="0"/>
                <a:ea typeface="微软雅黑" panose="020B0503020204020204" pitchFamily="34" charset="-122"/>
                <a:cs typeface="Times New Roman" pitchFamily="18" charset="0"/>
              </a:endParaRPr>
            </a:p>
            <a:p>
              <a:pP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压强大小与方向无关，与位置有关</a:t>
              </a:r>
            </a:p>
          </p:txBody>
        </p:sp>
      </p:grpSp>
      <p:pic>
        <p:nvPicPr>
          <p:cNvPr id="11" name="图片 10">
            <a:extLst>
              <a:ext uri="{FF2B5EF4-FFF2-40B4-BE49-F238E27FC236}">
                <a16:creationId xmlns:a16="http://schemas.microsoft.com/office/drawing/2014/main" id="{F39B482A-BA0A-4369-948E-CC0290C1338B}"/>
              </a:ext>
            </a:extLst>
          </p:cNvPr>
          <p:cNvPicPr>
            <a:picLocks noChangeAspect="1"/>
          </p:cNvPicPr>
          <p:nvPr/>
        </p:nvPicPr>
        <p:blipFill>
          <a:blip r:embed="rId4"/>
          <a:stretch>
            <a:fillRect/>
          </a:stretch>
        </p:blipFill>
        <p:spPr>
          <a:xfrm>
            <a:off x="755576" y="4760766"/>
            <a:ext cx="4765219" cy="1974775"/>
          </a:xfrm>
          <a:prstGeom prst="rect">
            <a:avLst/>
          </a:prstGeom>
        </p:spPr>
      </p:pic>
    </p:spTree>
    <p:extLst>
      <p:ext uri="{BB962C8B-B14F-4D97-AF65-F5344CB8AC3E}">
        <p14:creationId xmlns:p14="http://schemas.microsoft.com/office/powerpoint/2010/main" val="16907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D335F94-E288-48C2-9C7E-42736F3F591B}"/>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5" name="矩形 4">
            <a:extLst>
              <a:ext uri="{FF2B5EF4-FFF2-40B4-BE49-F238E27FC236}">
                <a16:creationId xmlns:a16="http://schemas.microsoft.com/office/drawing/2014/main" id="{19FD5250-8C35-494C-98DB-4DB5E16BFB33}"/>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6" name="图片 4">
            <a:extLst>
              <a:ext uri="{FF2B5EF4-FFF2-40B4-BE49-F238E27FC236}">
                <a16:creationId xmlns:a16="http://schemas.microsoft.com/office/drawing/2014/main" id="{A52178C1-8D02-473D-92DF-A3F583CA106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DA2ACE55-A3C6-4214-9827-B5B2B775D637}"/>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流体静力学</a:t>
            </a:r>
          </a:p>
        </p:txBody>
      </p:sp>
      <p:grpSp>
        <p:nvGrpSpPr>
          <p:cNvPr id="8" name="组合 7">
            <a:extLst>
              <a:ext uri="{FF2B5EF4-FFF2-40B4-BE49-F238E27FC236}">
                <a16:creationId xmlns:a16="http://schemas.microsoft.com/office/drawing/2014/main" id="{CEF0D34A-FF31-44D0-80F8-CCDEAC65009A}"/>
              </a:ext>
            </a:extLst>
          </p:cNvPr>
          <p:cNvGrpSpPr/>
          <p:nvPr/>
        </p:nvGrpSpPr>
        <p:grpSpPr>
          <a:xfrm>
            <a:off x="120329" y="1131775"/>
            <a:ext cx="2407765" cy="558782"/>
            <a:chOff x="584467" y="2150130"/>
            <a:chExt cx="1218313" cy="558782"/>
          </a:xfrm>
        </p:grpSpPr>
        <p:sp>
          <p:nvSpPr>
            <p:cNvPr id="10" name="矩形 9">
              <a:extLst>
                <a:ext uri="{FF2B5EF4-FFF2-40B4-BE49-F238E27FC236}">
                  <a16:creationId xmlns:a16="http://schemas.microsoft.com/office/drawing/2014/main" id="{950C30D7-FB8B-4136-9FD5-C322213BDCD3}"/>
                </a:ext>
              </a:extLst>
            </p:cNvPr>
            <p:cNvSpPr/>
            <p:nvPr/>
          </p:nvSpPr>
          <p:spPr>
            <a:xfrm>
              <a:off x="584467" y="2150130"/>
              <a:ext cx="1218313" cy="39430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00"/>
            </a:p>
          </p:txBody>
        </p:sp>
        <p:sp>
          <p:nvSpPr>
            <p:cNvPr id="11" name="文本框 10">
              <a:extLst>
                <a:ext uri="{FF2B5EF4-FFF2-40B4-BE49-F238E27FC236}">
                  <a16:creationId xmlns:a16="http://schemas.microsoft.com/office/drawing/2014/main" id="{124C1521-0031-411E-AB23-A5E7CA6A49F8}"/>
                </a:ext>
              </a:extLst>
            </p:cNvPr>
            <p:cNvSpPr txBox="1"/>
            <p:nvPr/>
          </p:nvSpPr>
          <p:spPr>
            <a:xfrm>
              <a:off x="636842" y="2150130"/>
              <a:ext cx="1165938" cy="558782"/>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静止流体压强分布</a:t>
              </a:r>
            </a:p>
          </p:txBody>
        </p:sp>
      </p:grpSp>
      <p:pic>
        <p:nvPicPr>
          <p:cNvPr id="12" name="图片 11">
            <a:extLst>
              <a:ext uri="{FF2B5EF4-FFF2-40B4-BE49-F238E27FC236}">
                <a16:creationId xmlns:a16="http://schemas.microsoft.com/office/drawing/2014/main" id="{C86FF944-7331-432A-8482-4CD9B92363C9}"/>
              </a:ext>
            </a:extLst>
          </p:cNvPr>
          <p:cNvPicPr>
            <a:picLocks noChangeAspect="1"/>
          </p:cNvPicPr>
          <p:nvPr/>
        </p:nvPicPr>
        <p:blipFill>
          <a:blip r:embed="rId3"/>
          <a:stretch>
            <a:fillRect/>
          </a:stretch>
        </p:blipFill>
        <p:spPr>
          <a:xfrm>
            <a:off x="362838" y="1639410"/>
            <a:ext cx="4330512" cy="1421522"/>
          </a:xfrm>
          <a:prstGeom prst="rect">
            <a:avLst/>
          </a:prstGeom>
        </p:spPr>
      </p:pic>
      <p:pic>
        <p:nvPicPr>
          <p:cNvPr id="14" name="图片 13">
            <a:extLst>
              <a:ext uri="{FF2B5EF4-FFF2-40B4-BE49-F238E27FC236}">
                <a16:creationId xmlns:a16="http://schemas.microsoft.com/office/drawing/2014/main" id="{D751D5F7-5B48-4CD0-A9E2-E5456529D5A8}"/>
              </a:ext>
            </a:extLst>
          </p:cNvPr>
          <p:cNvPicPr>
            <a:picLocks noChangeAspect="1"/>
          </p:cNvPicPr>
          <p:nvPr/>
        </p:nvPicPr>
        <p:blipFill>
          <a:blip r:embed="rId4"/>
          <a:stretch>
            <a:fillRect/>
          </a:stretch>
        </p:blipFill>
        <p:spPr>
          <a:xfrm>
            <a:off x="6372200" y="1056384"/>
            <a:ext cx="2406006" cy="1782763"/>
          </a:xfrm>
          <a:prstGeom prst="rect">
            <a:avLst/>
          </a:prstGeom>
        </p:spPr>
      </p:pic>
      <p:pic>
        <p:nvPicPr>
          <p:cNvPr id="18" name="图片 17">
            <a:extLst>
              <a:ext uri="{FF2B5EF4-FFF2-40B4-BE49-F238E27FC236}">
                <a16:creationId xmlns:a16="http://schemas.microsoft.com/office/drawing/2014/main" id="{CAAE5C1E-5A10-4A2E-853C-5AAE60F210DE}"/>
              </a:ext>
            </a:extLst>
          </p:cNvPr>
          <p:cNvPicPr>
            <a:picLocks noChangeAspect="1"/>
          </p:cNvPicPr>
          <p:nvPr/>
        </p:nvPicPr>
        <p:blipFill>
          <a:blip r:embed="rId5"/>
          <a:stretch>
            <a:fillRect/>
          </a:stretch>
        </p:blipFill>
        <p:spPr>
          <a:xfrm>
            <a:off x="467544" y="3137883"/>
            <a:ext cx="7970054" cy="3706462"/>
          </a:xfrm>
          <a:prstGeom prst="rect">
            <a:avLst/>
          </a:prstGeom>
        </p:spPr>
      </p:pic>
    </p:spTree>
    <p:extLst>
      <p:ext uri="{BB962C8B-B14F-4D97-AF65-F5344CB8AC3E}">
        <p14:creationId xmlns:p14="http://schemas.microsoft.com/office/powerpoint/2010/main" val="31849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224276-BB4D-4C5C-943F-541C4CE2F7FD}"/>
              </a:ext>
            </a:extLst>
          </p:cNvPr>
          <p:cNvPicPr>
            <a:picLocks noChangeAspect="1"/>
          </p:cNvPicPr>
          <p:nvPr/>
        </p:nvPicPr>
        <p:blipFill>
          <a:blip r:embed="rId2"/>
          <a:stretch>
            <a:fillRect/>
          </a:stretch>
        </p:blipFill>
        <p:spPr>
          <a:xfrm>
            <a:off x="1187624" y="1595675"/>
            <a:ext cx="2500277" cy="1680080"/>
          </a:xfrm>
          <a:prstGeom prst="rect">
            <a:avLst/>
          </a:prstGeom>
        </p:spPr>
      </p:pic>
      <p:sp>
        <p:nvSpPr>
          <p:cNvPr id="4" name="矩形 3">
            <a:extLst>
              <a:ext uri="{FF2B5EF4-FFF2-40B4-BE49-F238E27FC236}">
                <a16:creationId xmlns:a16="http://schemas.microsoft.com/office/drawing/2014/main" id="{2D335F94-E288-48C2-9C7E-42736F3F591B}"/>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5" name="矩形 4">
            <a:extLst>
              <a:ext uri="{FF2B5EF4-FFF2-40B4-BE49-F238E27FC236}">
                <a16:creationId xmlns:a16="http://schemas.microsoft.com/office/drawing/2014/main" id="{19FD5250-8C35-494C-98DB-4DB5E16BFB33}"/>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6" name="图片 4">
            <a:extLst>
              <a:ext uri="{FF2B5EF4-FFF2-40B4-BE49-F238E27FC236}">
                <a16:creationId xmlns:a16="http://schemas.microsoft.com/office/drawing/2014/main" id="{A52178C1-8D02-473D-92DF-A3F583CA106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DA2ACE55-A3C6-4214-9827-B5B2B775D637}"/>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流体静力学</a:t>
            </a:r>
          </a:p>
        </p:txBody>
      </p:sp>
      <p:pic>
        <p:nvPicPr>
          <p:cNvPr id="9" name="图片 8">
            <a:extLst>
              <a:ext uri="{FF2B5EF4-FFF2-40B4-BE49-F238E27FC236}">
                <a16:creationId xmlns:a16="http://schemas.microsoft.com/office/drawing/2014/main" id="{45A007F9-CCE4-4B3E-A0CA-7491837F3DC5}"/>
              </a:ext>
            </a:extLst>
          </p:cNvPr>
          <p:cNvPicPr>
            <a:picLocks noChangeAspect="1"/>
          </p:cNvPicPr>
          <p:nvPr/>
        </p:nvPicPr>
        <p:blipFill>
          <a:blip r:embed="rId4"/>
          <a:stretch>
            <a:fillRect/>
          </a:stretch>
        </p:blipFill>
        <p:spPr>
          <a:xfrm>
            <a:off x="4412308" y="1616397"/>
            <a:ext cx="2500277" cy="1819064"/>
          </a:xfrm>
          <a:prstGeom prst="rect">
            <a:avLst/>
          </a:prstGeom>
        </p:spPr>
      </p:pic>
      <p:grpSp>
        <p:nvGrpSpPr>
          <p:cNvPr id="10" name="组合 9">
            <a:extLst>
              <a:ext uri="{FF2B5EF4-FFF2-40B4-BE49-F238E27FC236}">
                <a16:creationId xmlns:a16="http://schemas.microsoft.com/office/drawing/2014/main" id="{879E6734-D617-4AFD-8D8D-7B9A4AE2C834}"/>
              </a:ext>
            </a:extLst>
          </p:cNvPr>
          <p:cNvGrpSpPr/>
          <p:nvPr/>
        </p:nvGrpSpPr>
        <p:grpSpPr>
          <a:xfrm>
            <a:off x="107505" y="1070018"/>
            <a:ext cx="1656184" cy="558782"/>
            <a:chOff x="584467" y="2138678"/>
            <a:chExt cx="1218313" cy="558782"/>
          </a:xfrm>
        </p:grpSpPr>
        <p:sp>
          <p:nvSpPr>
            <p:cNvPr id="11" name="矩形 10">
              <a:extLst>
                <a:ext uri="{FF2B5EF4-FFF2-40B4-BE49-F238E27FC236}">
                  <a16:creationId xmlns:a16="http://schemas.microsoft.com/office/drawing/2014/main" id="{E9EC601E-E86D-4DFE-8608-E3F4E2345A31}"/>
                </a:ext>
              </a:extLst>
            </p:cNvPr>
            <p:cNvSpPr/>
            <p:nvPr/>
          </p:nvSpPr>
          <p:spPr>
            <a:xfrm>
              <a:off x="584467" y="2150130"/>
              <a:ext cx="1218313" cy="39430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00"/>
            </a:p>
          </p:txBody>
        </p:sp>
        <p:sp>
          <p:nvSpPr>
            <p:cNvPr id="12" name="文本框 11">
              <a:extLst>
                <a:ext uri="{FF2B5EF4-FFF2-40B4-BE49-F238E27FC236}">
                  <a16:creationId xmlns:a16="http://schemas.microsoft.com/office/drawing/2014/main" id="{8C1EF929-9688-4F81-91A5-D8163448DA9E}"/>
                </a:ext>
              </a:extLst>
            </p:cNvPr>
            <p:cNvSpPr txBox="1"/>
            <p:nvPr/>
          </p:nvSpPr>
          <p:spPr>
            <a:xfrm>
              <a:off x="656622" y="2138678"/>
              <a:ext cx="1074002" cy="558782"/>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帕斯卡原理</a:t>
              </a:r>
            </a:p>
          </p:txBody>
        </p:sp>
      </p:grpSp>
      <p:sp>
        <p:nvSpPr>
          <p:cNvPr id="17" name="文本框 16">
            <a:extLst>
              <a:ext uri="{FF2B5EF4-FFF2-40B4-BE49-F238E27FC236}">
                <a16:creationId xmlns:a16="http://schemas.microsoft.com/office/drawing/2014/main" id="{5DDE6230-4AF7-41F2-9F1F-F14DA0F7AFB5}"/>
              </a:ext>
            </a:extLst>
          </p:cNvPr>
          <p:cNvSpPr txBox="1"/>
          <p:nvPr/>
        </p:nvSpPr>
        <p:spPr>
          <a:xfrm>
            <a:off x="1763688" y="1117599"/>
            <a:ext cx="7375028" cy="400110"/>
          </a:xfrm>
          <a:prstGeom prst="rect">
            <a:avLst/>
          </a:prstGeom>
          <a:noFill/>
        </p:spPr>
        <p:txBody>
          <a:bodyPr wrap="square">
            <a:spAutoFit/>
          </a:bodyPr>
          <a:lstStyle/>
          <a:p>
            <a:pP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作用在密闭容器中流体上的压强等值地传到流体各处和器壁上</a:t>
            </a:r>
          </a:p>
        </p:txBody>
      </p:sp>
      <p:grpSp>
        <p:nvGrpSpPr>
          <p:cNvPr id="18" name="组合 17">
            <a:extLst>
              <a:ext uri="{FF2B5EF4-FFF2-40B4-BE49-F238E27FC236}">
                <a16:creationId xmlns:a16="http://schemas.microsoft.com/office/drawing/2014/main" id="{DA782F73-AEFF-4CDC-99E4-5CEF289F8BDD}"/>
              </a:ext>
            </a:extLst>
          </p:cNvPr>
          <p:cNvGrpSpPr/>
          <p:nvPr/>
        </p:nvGrpSpPr>
        <p:grpSpPr>
          <a:xfrm>
            <a:off x="37186" y="3501008"/>
            <a:ext cx="2016224" cy="558782"/>
            <a:chOff x="584467" y="2138678"/>
            <a:chExt cx="1218313" cy="558782"/>
          </a:xfrm>
        </p:grpSpPr>
        <p:sp>
          <p:nvSpPr>
            <p:cNvPr id="19" name="矩形 18">
              <a:extLst>
                <a:ext uri="{FF2B5EF4-FFF2-40B4-BE49-F238E27FC236}">
                  <a16:creationId xmlns:a16="http://schemas.microsoft.com/office/drawing/2014/main" id="{1093C7E4-8A66-4A5C-9F2E-582FE03824E7}"/>
                </a:ext>
              </a:extLst>
            </p:cNvPr>
            <p:cNvSpPr/>
            <p:nvPr/>
          </p:nvSpPr>
          <p:spPr>
            <a:xfrm>
              <a:off x="584467" y="2150130"/>
              <a:ext cx="1218313" cy="39430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00"/>
            </a:p>
          </p:txBody>
        </p:sp>
        <p:sp>
          <p:nvSpPr>
            <p:cNvPr id="20" name="文本框 19">
              <a:extLst>
                <a:ext uri="{FF2B5EF4-FFF2-40B4-BE49-F238E27FC236}">
                  <a16:creationId xmlns:a16="http://schemas.microsoft.com/office/drawing/2014/main" id="{8A8FB2DA-1056-4112-AFB6-05A580AA5AEA}"/>
                </a:ext>
              </a:extLst>
            </p:cNvPr>
            <p:cNvSpPr txBox="1"/>
            <p:nvPr/>
          </p:nvSpPr>
          <p:spPr>
            <a:xfrm>
              <a:off x="656622" y="2138678"/>
              <a:ext cx="1074002" cy="558782"/>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阿基米德原理</a:t>
              </a:r>
            </a:p>
          </p:txBody>
        </p:sp>
      </p:grpSp>
      <p:sp>
        <p:nvSpPr>
          <p:cNvPr id="22" name="文本框 21">
            <a:extLst>
              <a:ext uri="{FF2B5EF4-FFF2-40B4-BE49-F238E27FC236}">
                <a16:creationId xmlns:a16="http://schemas.microsoft.com/office/drawing/2014/main" id="{00F5C0DA-CECC-4918-A3F1-4EEE5E2FAF01}"/>
              </a:ext>
            </a:extLst>
          </p:cNvPr>
          <p:cNvSpPr txBox="1"/>
          <p:nvPr/>
        </p:nvSpPr>
        <p:spPr>
          <a:xfrm>
            <a:off x="2150604" y="3552825"/>
            <a:ext cx="7023686" cy="400110"/>
          </a:xfrm>
          <a:prstGeom prst="rect">
            <a:avLst/>
          </a:prstGeom>
          <a:noFill/>
        </p:spPr>
        <p:txBody>
          <a:bodyPr wrap="square">
            <a:spAutoFit/>
          </a:bodyPr>
          <a:lstStyle>
            <a:defPPr>
              <a:defRPr lang="zh-CN"/>
            </a:defPPr>
            <a:lvl1pPr>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物体在流体中所受的浮力等于该物体排开同体积流体的重量</a:t>
            </a:r>
          </a:p>
        </p:txBody>
      </p:sp>
      <p:pic>
        <p:nvPicPr>
          <p:cNvPr id="25" name="Picture 5">
            <a:extLst>
              <a:ext uri="{FF2B5EF4-FFF2-40B4-BE49-F238E27FC236}">
                <a16:creationId xmlns:a16="http://schemas.microsoft.com/office/drawing/2014/main" id="{0CAF1748-1B4B-4A29-B3ED-2A4107785F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4285043"/>
            <a:ext cx="2329555" cy="232955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组合 25">
            <a:extLst>
              <a:ext uri="{FF2B5EF4-FFF2-40B4-BE49-F238E27FC236}">
                <a16:creationId xmlns:a16="http://schemas.microsoft.com/office/drawing/2014/main" id="{1A12C0FC-39E2-4F46-8F1E-7EB265A7175B}"/>
              </a:ext>
            </a:extLst>
          </p:cNvPr>
          <p:cNvGrpSpPr/>
          <p:nvPr/>
        </p:nvGrpSpPr>
        <p:grpSpPr>
          <a:xfrm>
            <a:off x="39280" y="4285043"/>
            <a:ext cx="2037043" cy="558782"/>
            <a:chOff x="584467" y="2138678"/>
            <a:chExt cx="1230893" cy="558782"/>
          </a:xfrm>
        </p:grpSpPr>
        <p:sp>
          <p:nvSpPr>
            <p:cNvPr id="27" name="矩形 26">
              <a:extLst>
                <a:ext uri="{FF2B5EF4-FFF2-40B4-BE49-F238E27FC236}">
                  <a16:creationId xmlns:a16="http://schemas.microsoft.com/office/drawing/2014/main" id="{AF92DD97-7EE0-4D61-8324-8010248B1277}"/>
                </a:ext>
              </a:extLst>
            </p:cNvPr>
            <p:cNvSpPr/>
            <p:nvPr/>
          </p:nvSpPr>
          <p:spPr>
            <a:xfrm>
              <a:off x="584467" y="2150130"/>
              <a:ext cx="1218313" cy="39430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00"/>
            </a:p>
          </p:txBody>
        </p:sp>
        <p:sp>
          <p:nvSpPr>
            <p:cNvPr id="28" name="文本框 27">
              <a:extLst>
                <a:ext uri="{FF2B5EF4-FFF2-40B4-BE49-F238E27FC236}">
                  <a16:creationId xmlns:a16="http://schemas.microsoft.com/office/drawing/2014/main" id="{7D7EE7D3-B68E-40C1-9033-D391BF5197F7}"/>
                </a:ext>
              </a:extLst>
            </p:cNvPr>
            <p:cNvSpPr txBox="1"/>
            <p:nvPr/>
          </p:nvSpPr>
          <p:spPr>
            <a:xfrm>
              <a:off x="741358" y="2138678"/>
              <a:ext cx="1074002" cy="558782"/>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浮体与浮心</a:t>
              </a:r>
            </a:p>
          </p:txBody>
        </p:sp>
      </p:grpSp>
      <p:pic>
        <p:nvPicPr>
          <p:cNvPr id="30" name="图片 29">
            <a:extLst>
              <a:ext uri="{FF2B5EF4-FFF2-40B4-BE49-F238E27FC236}">
                <a16:creationId xmlns:a16="http://schemas.microsoft.com/office/drawing/2014/main" id="{77F9F8A2-3882-4235-BEB4-1D5607104188}"/>
              </a:ext>
            </a:extLst>
          </p:cNvPr>
          <p:cNvPicPr>
            <a:picLocks noChangeAspect="1"/>
          </p:cNvPicPr>
          <p:nvPr/>
        </p:nvPicPr>
        <p:blipFill>
          <a:blip r:embed="rId6"/>
          <a:stretch>
            <a:fillRect/>
          </a:stretch>
        </p:blipFill>
        <p:spPr>
          <a:xfrm>
            <a:off x="539768" y="5061682"/>
            <a:ext cx="4849140" cy="1373799"/>
          </a:xfrm>
          <a:prstGeom prst="rect">
            <a:avLst/>
          </a:prstGeom>
        </p:spPr>
      </p:pic>
    </p:spTree>
    <p:extLst>
      <p:ext uri="{BB962C8B-B14F-4D97-AF65-F5344CB8AC3E}">
        <p14:creationId xmlns:p14="http://schemas.microsoft.com/office/powerpoint/2010/main" val="315620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D335F94-E288-48C2-9C7E-42736F3F591B}"/>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5" name="矩形 4">
            <a:extLst>
              <a:ext uri="{FF2B5EF4-FFF2-40B4-BE49-F238E27FC236}">
                <a16:creationId xmlns:a16="http://schemas.microsoft.com/office/drawing/2014/main" id="{19FD5250-8C35-494C-98DB-4DB5E16BFB33}"/>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6" name="图片 4">
            <a:extLst>
              <a:ext uri="{FF2B5EF4-FFF2-40B4-BE49-F238E27FC236}">
                <a16:creationId xmlns:a16="http://schemas.microsoft.com/office/drawing/2014/main" id="{A52178C1-8D02-473D-92DF-A3F583CA106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DA2ACE55-A3C6-4214-9827-B5B2B775D637}"/>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流体静力学</a:t>
            </a:r>
          </a:p>
        </p:txBody>
      </p:sp>
      <p:grpSp>
        <p:nvGrpSpPr>
          <p:cNvPr id="29" name="组合 28">
            <a:extLst>
              <a:ext uri="{FF2B5EF4-FFF2-40B4-BE49-F238E27FC236}">
                <a16:creationId xmlns:a16="http://schemas.microsoft.com/office/drawing/2014/main" id="{BC9E465E-1337-4A89-BBB7-41275B4A486A}"/>
              </a:ext>
            </a:extLst>
          </p:cNvPr>
          <p:cNvGrpSpPr/>
          <p:nvPr/>
        </p:nvGrpSpPr>
        <p:grpSpPr>
          <a:xfrm>
            <a:off x="75099" y="1221758"/>
            <a:ext cx="1398744" cy="558782"/>
            <a:chOff x="584467" y="2150130"/>
            <a:chExt cx="2173498" cy="558782"/>
          </a:xfrm>
        </p:grpSpPr>
        <p:sp>
          <p:nvSpPr>
            <p:cNvPr id="31" name="矩形 30">
              <a:extLst>
                <a:ext uri="{FF2B5EF4-FFF2-40B4-BE49-F238E27FC236}">
                  <a16:creationId xmlns:a16="http://schemas.microsoft.com/office/drawing/2014/main" id="{DCD15913-1855-4BCA-81D8-9884991B7F90}"/>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32" name="文本框 31">
              <a:extLst>
                <a:ext uri="{FF2B5EF4-FFF2-40B4-BE49-F238E27FC236}">
                  <a16:creationId xmlns:a16="http://schemas.microsoft.com/office/drawing/2014/main" id="{94E66334-E1F8-41ED-AC50-A62C13D6A1AA}"/>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表面张力</a:t>
              </a:r>
            </a:p>
          </p:txBody>
        </p:sp>
      </p:grpSp>
      <p:sp>
        <p:nvSpPr>
          <p:cNvPr id="8" name="文本框 7">
            <a:extLst>
              <a:ext uri="{FF2B5EF4-FFF2-40B4-BE49-F238E27FC236}">
                <a16:creationId xmlns:a16="http://schemas.microsoft.com/office/drawing/2014/main" id="{5F7933FE-9DFC-4A80-82CF-31FC662B386C}"/>
              </a:ext>
            </a:extLst>
          </p:cNvPr>
          <p:cNvSpPr txBox="1"/>
          <p:nvPr/>
        </p:nvSpPr>
        <p:spPr>
          <a:xfrm>
            <a:off x="1338259" y="1214627"/>
            <a:ext cx="8424936" cy="558783"/>
          </a:xfrm>
          <a:prstGeom prst="rect">
            <a:avLst/>
          </a:prstGeom>
          <a:noFill/>
        </p:spPr>
        <p:txBody>
          <a:bodyPr wrap="square" rtlCol="0">
            <a:noAutofit/>
          </a:bodyPr>
          <a:lstStyle/>
          <a:p>
            <a:pPr algn="just">
              <a:lnSpc>
                <a:spcPct val="110000"/>
              </a:lnSpc>
              <a:spcBef>
                <a:spcPts val="0"/>
              </a:spcBef>
              <a:spcAft>
                <a:spcPts val="600"/>
              </a:spcAft>
              <a:buClr>
                <a:schemeClr val="tx1"/>
              </a:buClr>
            </a:pPr>
            <a:r>
              <a:rPr lang="zh-CN" altLang="en-US" sz="2000" b="1" dirty="0">
                <a:latin typeface="Times New Roman" pitchFamily="18" charset="0"/>
                <a:ea typeface="微软雅黑" panose="020B0503020204020204" pitchFamily="34" charset="-122"/>
                <a:cs typeface="Times New Roman" pitchFamily="18" charset="0"/>
              </a:rPr>
              <a:t>液体对水分子的引力比空气大，在气</a:t>
            </a:r>
            <a:r>
              <a:rPr lang="en-US" altLang="zh-CN" sz="2000" b="1" dirty="0">
                <a:latin typeface="Times New Roman" pitchFamily="18" charset="0"/>
                <a:ea typeface="微软雅黑" panose="020B0503020204020204" pitchFamily="34" charset="-122"/>
                <a:cs typeface="Times New Roman" pitchFamily="18" charset="0"/>
              </a:rPr>
              <a:t>-</a:t>
            </a:r>
            <a:r>
              <a:rPr lang="zh-CN" altLang="en-US" sz="2000" b="1" dirty="0">
                <a:latin typeface="Times New Roman" pitchFamily="18" charset="0"/>
                <a:ea typeface="微软雅黑" panose="020B0503020204020204" pitchFamily="34" charset="-122"/>
                <a:cs typeface="Times New Roman" pitchFamily="18" charset="0"/>
              </a:rPr>
              <a:t>液界面的分子受到的等效内聚力</a:t>
            </a:r>
          </a:p>
        </p:txBody>
      </p:sp>
      <p:grpSp>
        <p:nvGrpSpPr>
          <p:cNvPr id="164" name="组合 163">
            <a:extLst>
              <a:ext uri="{FF2B5EF4-FFF2-40B4-BE49-F238E27FC236}">
                <a16:creationId xmlns:a16="http://schemas.microsoft.com/office/drawing/2014/main" id="{AF9F66E4-2CD7-4AD0-9C71-D2E92C714BEC}"/>
              </a:ext>
            </a:extLst>
          </p:cNvPr>
          <p:cNvGrpSpPr/>
          <p:nvPr/>
        </p:nvGrpSpPr>
        <p:grpSpPr>
          <a:xfrm>
            <a:off x="1194144" y="1895582"/>
            <a:ext cx="2870200" cy="1857974"/>
            <a:chOff x="581516" y="1910476"/>
            <a:chExt cx="2870200" cy="1857974"/>
          </a:xfrm>
        </p:grpSpPr>
        <p:sp>
          <p:nvSpPr>
            <p:cNvPr id="94" name="任意多边形: 形状 93">
              <a:extLst>
                <a:ext uri="{FF2B5EF4-FFF2-40B4-BE49-F238E27FC236}">
                  <a16:creationId xmlns:a16="http://schemas.microsoft.com/office/drawing/2014/main" id="{9F222E8B-8C00-4D26-9171-F3FEC9DEDF7F}"/>
                </a:ext>
              </a:extLst>
            </p:cNvPr>
            <p:cNvSpPr/>
            <p:nvPr/>
          </p:nvSpPr>
          <p:spPr>
            <a:xfrm>
              <a:off x="581516" y="2021773"/>
              <a:ext cx="2870200" cy="1746677"/>
            </a:xfrm>
            <a:custGeom>
              <a:avLst/>
              <a:gdLst>
                <a:gd name="connsiteX0" fmla="*/ 0 w 2870200"/>
                <a:gd name="connsiteY0" fmla="*/ 368727 h 1746677"/>
                <a:gd name="connsiteX1" fmla="*/ 0 w 2870200"/>
                <a:gd name="connsiteY1" fmla="*/ 368727 h 1746677"/>
                <a:gd name="connsiteX2" fmla="*/ 57150 w 2870200"/>
                <a:gd name="connsiteY2" fmla="*/ 356027 h 1746677"/>
                <a:gd name="connsiteX3" fmla="*/ 95250 w 2870200"/>
                <a:gd name="connsiteY3" fmla="*/ 330627 h 1746677"/>
                <a:gd name="connsiteX4" fmla="*/ 107950 w 2870200"/>
                <a:gd name="connsiteY4" fmla="*/ 311577 h 1746677"/>
                <a:gd name="connsiteX5" fmla="*/ 158750 w 2870200"/>
                <a:gd name="connsiteY5" fmla="*/ 273477 h 1746677"/>
                <a:gd name="connsiteX6" fmla="*/ 177800 w 2870200"/>
                <a:gd name="connsiteY6" fmla="*/ 260777 h 1746677"/>
                <a:gd name="connsiteX7" fmla="*/ 228600 w 2870200"/>
                <a:gd name="connsiteY7" fmla="*/ 235377 h 1746677"/>
                <a:gd name="connsiteX8" fmla="*/ 266700 w 2870200"/>
                <a:gd name="connsiteY8" fmla="*/ 203627 h 1746677"/>
                <a:gd name="connsiteX9" fmla="*/ 285750 w 2870200"/>
                <a:gd name="connsiteY9" fmla="*/ 197277 h 1746677"/>
                <a:gd name="connsiteX10" fmla="*/ 304800 w 2870200"/>
                <a:gd name="connsiteY10" fmla="*/ 184577 h 1746677"/>
                <a:gd name="connsiteX11" fmla="*/ 368300 w 2870200"/>
                <a:gd name="connsiteY11" fmla="*/ 165527 h 1746677"/>
                <a:gd name="connsiteX12" fmla="*/ 406400 w 2870200"/>
                <a:gd name="connsiteY12" fmla="*/ 152827 h 1746677"/>
                <a:gd name="connsiteX13" fmla="*/ 457200 w 2870200"/>
                <a:gd name="connsiteY13" fmla="*/ 140127 h 1746677"/>
                <a:gd name="connsiteX14" fmla="*/ 476250 w 2870200"/>
                <a:gd name="connsiteY14" fmla="*/ 133777 h 1746677"/>
                <a:gd name="connsiteX15" fmla="*/ 558800 w 2870200"/>
                <a:gd name="connsiteY15" fmla="*/ 127427 h 1746677"/>
                <a:gd name="connsiteX16" fmla="*/ 590550 w 2870200"/>
                <a:gd name="connsiteY16" fmla="*/ 121077 h 1746677"/>
                <a:gd name="connsiteX17" fmla="*/ 628650 w 2870200"/>
                <a:gd name="connsiteY17" fmla="*/ 114727 h 1746677"/>
                <a:gd name="connsiteX18" fmla="*/ 654050 w 2870200"/>
                <a:gd name="connsiteY18" fmla="*/ 108377 h 1746677"/>
                <a:gd name="connsiteX19" fmla="*/ 685800 w 2870200"/>
                <a:gd name="connsiteY19" fmla="*/ 102027 h 1746677"/>
                <a:gd name="connsiteX20" fmla="*/ 711200 w 2870200"/>
                <a:gd name="connsiteY20" fmla="*/ 95677 h 1746677"/>
                <a:gd name="connsiteX21" fmla="*/ 742950 w 2870200"/>
                <a:gd name="connsiteY21" fmla="*/ 89327 h 1746677"/>
                <a:gd name="connsiteX22" fmla="*/ 812800 w 2870200"/>
                <a:gd name="connsiteY22" fmla="*/ 63927 h 1746677"/>
                <a:gd name="connsiteX23" fmla="*/ 1047750 w 2870200"/>
                <a:gd name="connsiteY23" fmla="*/ 44877 h 1746677"/>
                <a:gd name="connsiteX24" fmla="*/ 1225550 w 2870200"/>
                <a:gd name="connsiteY24" fmla="*/ 38527 h 1746677"/>
                <a:gd name="connsiteX25" fmla="*/ 1333500 w 2870200"/>
                <a:gd name="connsiteY25" fmla="*/ 25827 h 1746677"/>
                <a:gd name="connsiteX26" fmla="*/ 1365250 w 2870200"/>
                <a:gd name="connsiteY26" fmla="*/ 19477 h 1746677"/>
                <a:gd name="connsiteX27" fmla="*/ 1422400 w 2870200"/>
                <a:gd name="connsiteY27" fmla="*/ 13127 h 1746677"/>
                <a:gd name="connsiteX28" fmla="*/ 1447800 w 2870200"/>
                <a:gd name="connsiteY28" fmla="*/ 6777 h 1746677"/>
                <a:gd name="connsiteX29" fmla="*/ 1682750 w 2870200"/>
                <a:gd name="connsiteY29" fmla="*/ 6777 h 1746677"/>
                <a:gd name="connsiteX30" fmla="*/ 1841500 w 2870200"/>
                <a:gd name="connsiteY30" fmla="*/ 19477 h 1746677"/>
                <a:gd name="connsiteX31" fmla="*/ 1892300 w 2870200"/>
                <a:gd name="connsiteY31" fmla="*/ 32177 h 1746677"/>
                <a:gd name="connsiteX32" fmla="*/ 1974850 w 2870200"/>
                <a:gd name="connsiteY32" fmla="*/ 38527 h 1746677"/>
                <a:gd name="connsiteX33" fmla="*/ 2019300 w 2870200"/>
                <a:gd name="connsiteY33" fmla="*/ 44877 h 1746677"/>
                <a:gd name="connsiteX34" fmla="*/ 2184400 w 2870200"/>
                <a:gd name="connsiteY34" fmla="*/ 63927 h 1746677"/>
                <a:gd name="connsiteX35" fmla="*/ 2209800 w 2870200"/>
                <a:gd name="connsiteY35" fmla="*/ 70277 h 1746677"/>
                <a:gd name="connsiteX36" fmla="*/ 2279650 w 2870200"/>
                <a:gd name="connsiteY36" fmla="*/ 95677 h 1746677"/>
                <a:gd name="connsiteX37" fmla="*/ 2330450 w 2870200"/>
                <a:gd name="connsiteY37" fmla="*/ 114727 h 1746677"/>
                <a:gd name="connsiteX38" fmla="*/ 2349500 w 2870200"/>
                <a:gd name="connsiteY38" fmla="*/ 127427 h 1746677"/>
                <a:gd name="connsiteX39" fmla="*/ 2400300 w 2870200"/>
                <a:gd name="connsiteY39" fmla="*/ 140127 h 1746677"/>
                <a:gd name="connsiteX40" fmla="*/ 2451100 w 2870200"/>
                <a:gd name="connsiteY40" fmla="*/ 152827 h 1746677"/>
                <a:gd name="connsiteX41" fmla="*/ 2501900 w 2870200"/>
                <a:gd name="connsiteY41" fmla="*/ 171877 h 1746677"/>
                <a:gd name="connsiteX42" fmla="*/ 2546350 w 2870200"/>
                <a:gd name="connsiteY42" fmla="*/ 184577 h 1746677"/>
                <a:gd name="connsiteX43" fmla="*/ 2597150 w 2870200"/>
                <a:gd name="connsiteY43" fmla="*/ 197277 h 1746677"/>
                <a:gd name="connsiteX44" fmla="*/ 2616200 w 2870200"/>
                <a:gd name="connsiteY44" fmla="*/ 203627 h 1746677"/>
                <a:gd name="connsiteX45" fmla="*/ 2667000 w 2870200"/>
                <a:gd name="connsiteY45" fmla="*/ 216327 h 1746677"/>
                <a:gd name="connsiteX46" fmla="*/ 2705100 w 2870200"/>
                <a:gd name="connsiteY46" fmla="*/ 229027 h 1746677"/>
                <a:gd name="connsiteX47" fmla="*/ 2724150 w 2870200"/>
                <a:gd name="connsiteY47" fmla="*/ 235377 h 1746677"/>
                <a:gd name="connsiteX48" fmla="*/ 2743200 w 2870200"/>
                <a:gd name="connsiteY48" fmla="*/ 241727 h 1746677"/>
                <a:gd name="connsiteX49" fmla="*/ 2819400 w 2870200"/>
                <a:gd name="connsiteY49" fmla="*/ 292527 h 1746677"/>
                <a:gd name="connsiteX50" fmla="*/ 2838450 w 2870200"/>
                <a:gd name="connsiteY50" fmla="*/ 305227 h 1746677"/>
                <a:gd name="connsiteX51" fmla="*/ 2857500 w 2870200"/>
                <a:gd name="connsiteY51" fmla="*/ 317927 h 1746677"/>
                <a:gd name="connsiteX52" fmla="*/ 2870200 w 2870200"/>
                <a:gd name="connsiteY52" fmla="*/ 330627 h 1746677"/>
                <a:gd name="connsiteX53" fmla="*/ 2863850 w 2870200"/>
                <a:gd name="connsiteY53" fmla="*/ 1746677 h 1746677"/>
                <a:gd name="connsiteX54" fmla="*/ 50800 w 2870200"/>
                <a:gd name="connsiteY54" fmla="*/ 1740327 h 1746677"/>
                <a:gd name="connsiteX55" fmla="*/ 0 w 2870200"/>
                <a:gd name="connsiteY55" fmla="*/ 368727 h 174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70200" h="1746677">
                  <a:moveTo>
                    <a:pt x="0" y="368727"/>
                  </a:moveTo>
                  <a:lnTo>
                    <a:pt x="0" y="368727"/>
                  </a:lnTo>
                  <a:cubicBezTo>
                    <a:pt x="19050" y="364494"/>
                    <a:pt x="39031" y="363275"/>
                    <a:pt x="57150" y="356027"/>
                  </a:cubicBezTo>
                  <a:cubicBezTo>
                    <a:pt x="71322" y="350358"/>
                    <a:pt x="95250" y="330627"/>
                    <a:pt x="95250" y="330627"/>
                  </a:cubicBezTo>
                  <a:cubicBezTo>
                    <a:pt x="99483" y="324277"/>
                    <a:pt x="102277" y="316682"/>
                    <a:pt x="107950" y="311577"/>
                  </a:cubicBezTo>
                  <a:cubicBezTo>
                    <a:pt x="123683" y="297417"/>
                    <a:pt x="141138" y="285218"/>
                    <a:pt x="158750" y="273477"/>
                  </a:cubicBezTo>
                  <a:cubicBezTo>
                    <a:pt x="165100" y="269244"/>
                    <a:pt x="171100" y="264431"/>
                    <a:pt x="177800" y="260777"/>
                  </a:cubicBezTo>
                  <a:cubicBezTo>
                    <a:pt x="194420" y="251711"/>
                    <a:pt x="215213" y="248764"/>
                    <a:pt x="228600" y="235377"/>
                  </a:cubicBezTo>
                  <a:cubicBezTo>
                    <a:pt x="242644" y="221333"/>
                    <a:pt x="249019" y="212468"/>
                    <a:pt x="266700" y="203627"/>
                  </a:cubicBezTo>
                  <a:cubicBezTo>
                    <a:pt x="272687" y="200634"/>
                    <a:pt x="279763" y="200270"/>
                    <a:pt x="285750" y="197277"/>
                  </a:cubicBezTo>
                  <a:cubicBezTo>
                    <a:pt x="292576" y="193864"/>
                    <a:pt x="297826" y="187677"/>
                    <a:pt x="304800" y="184577"/>
                  </a:cubicBezTo>
                  <a:cubicBezTo>
                    <a:pt x="335886" y="170761"/>
                    <a:pt x="339883" y="174052"/>
                    <a:pt x="368300" y="165527"/>
                  </a:cubicBezTo>
                  <a:cubicBezTo>
                    <a:pt x="381122" y="161680"/>
                    <a:pt x="393413" y="156074"/>
                    <a:pt x="406400" y="152827"/>
                  </a:cubicBezTo>
                  <a:cubicBezTo>
                    <a:pt x="423333" y="148594"/>
                    <a:pt x="440641" y="145647"/>
                    <a:pt x="457200" y="140127"/>
                  </a:cubicBezTo>
                  <a:cubicBezTo>
                    <a:pt x="463550" y="138010"/>
                    <a:pt x="469608" y="134607"/>
                    <a:pt x="476250" y="133777"/>
                  </a:cubicBezTo>
                  <a:cubicBezTo>
                    <a:pt x="503635" y="130354"/>
                    <a:pt x="531283" y="129544"/>
                    <a:pt x="558800" y="127427"/>
                  </a:cubicBezTo>
                  <a:lnTo>
                    <a:pt x="590550" y="121077"/>
                  </a:lnTo>
                  <a:cubicBezTo>
                    <a:pt x="603218" y="118774"/>
                    <a:pt x="616025" y="117252"/>
                    <a:pt x="628650" y="114727"/>
                  </a:cubicBezTo>
                  <a:cubicBezTo>
                    <a:pt x="637208" y="113015"/>
                    <a:pt x="645531" y="110270"/>
                    <a:pt x="654050" y="108377"/>
                  </a:cubicBezTo>
                  <a:cubicBezTo>
                    <a:pt x="664586" y="106036"/>
                    <a:pt x="675264" y="104368"/>
                    <a:pt x="685800" y="102027"/>
                  </a:cubicBezTo>
                  <a:cubicBezTo>
                    <a:pt x="694319" y="100134"/>
                    <a:pt x="702681" y="97570"/>
                    <a:pt x="711200" y="95677"/>
                  </a:cubicBezTo>
                  <a:cubicBezTo>
                    <a:pt x="721736" y="93336"/>
                    <a:pt x="732612" y="92428"/>
                    <a:pt x="742950" y="89327"/>
                  </a:cubicBezTo>
                  <a:cubicBezTo>
                    <a:pt x="760629" y="84023"/>
                    <a:pt x="795009" y="65706"/>
                    <a:pt x="812800" y="63927"/>
                  </a:cubicBezTo>
                  <a:cubicBezTo>
                    <a:pt x="890647" y="56142"/>
                    <a:pt x="970050" y="47652"/>
                    <a:pt x="1047750" y="44877"/>
                  </a:cubicBezTo>
                  <a:lnTo>
                    <a:pt x="1225550" y="38527"/>
                  </a:lnTo>
                  <a:cubicBezTo>
                    <a:pt x="1297635" y="24110"/>
                    <a:pt x="1210313" y="40320"/>
                    <a:pt x="1333500" y="25827"/>
                  </a:cubicBezTo>
                  <a:cubicBezTo>
                    <a:pt x="1344219" y="24566"/>
                    <a:pt x="1354566" y="21003"/>
                    <a:pt x="1365250" y="19477"/>
                  </a:cubicBezTo>
                  <a:cubicBezTo>
                    <a:pt x="1384225" y="16766"/>
                    <a:pt x="1403350" y="15244"/>
                    <a:pt x="1422400" y="13127"/>
                  </a:cubicBezTo>
                  <a:cubicBezTo>
                    <a:pt x="1430867" y="11010"/>
                    <a:pt x="1439149" y="7930"/>
                    <a:pt x="1447800" y="6777"/>
                  </a:cubicBezTo>
                  <a:cubicBezTo>
                    <a:pt x="1539214" y="-5411"/>
                    <a:pt x="1572694" y="1536"/>
                    <a:pt x="1682750" y="6777"/>
                  </a:cubicBezTo>
                  <a:cubicBezTo>
                    <a:pt x="1775184" y="11179"/>
                    <a:pt x="1766608" y="11156"/>
                    <a:pt x="1841500" y="19477"/>
                  </a:cubicBezTo>
                  <a:cubicBezTo>
                    <a:pt x="1861285" y="26072"/>
                    <a:pt x="1869312" y="29623"/>
                    <a:pt x="1892300" y="32177"/>
                  </a:cubicBezTo>
                  <a:cubicBezTo>
                    <a:pt x="1919729" y="35225"/>
                    <a:pt x="1947389" y="35781"/>
                    <a:pt x="1974850" y="38527"/>
                  </a:cubicBezTo>
                  <a:cubicBezTo>
                    <a:pt x="1989743" y="40016"/>
                    <a:pt x="2004432" y="43161"/>
                    <a:pt x="2019300" y="44877"/>
                  </a:cubicBezTo>
                  <a:cubicBezTo>
                    <a:pt x="2041618" y="47452"/>
                    <a:pt x="2141821" y="56185"/>
                    <a:pt x="2184400" y="63927"/>
                  </a:cubicBezTo>
                  <a:cubicBezTo>
                    <a:pt x="2192986" y="65488"/>
                    <a:pt x="2201441" y="67769"/>
                    <a:pt x="2209800" y="70277"/>
                  </a:cubicBezTo>
                  <a:cubicBezTo>
                    <a:pt x="2231461" y="76775"/>
                    <a:pt x="2258675" y="86355"/>
                    <a:pt x="2279650" y="95677"/>
                  </a:cubicBezTo>
                  <a:cubicBezTo>
                    <a:pt x="2322343" y="114652"/>
                    <a:pt x="2287120" y="103894"/>
                    <a:pt x="2330450" y="114727"/>
                  </a:cubicBezTo>
                  <a:cubicBezTo>
                    <a:pt x="2336800" y="118960"/>
                    <a:pt x="2342328" y="124819"/>
                    <a:pt x="2349500" y="127427"/>
                  </a:cubicBezTo>
                  <a:cubicBezTo>
                    <a:pt x="2365904" y="133392"/>
                    <a:pt x="2383741" y="134607"/>
                    <a:pt x="2400300" y="140127"/>
                  </a:cubicBezTo>
                  <a:cubicBezTo>
                    <a:pt x="2429589" y="149890"/>
                    <a:pt x="2412786" y="145164"/>
                    <a:pt x="2451100" y="152827"/>
                  </a:cubicBezTo>
                  <a:cubicBezTo>
                    <a:pt x="2480517" y="172439"/>
                    <a:pt x="2460705" y="162723"/>
                    <a:pt x="2501900" y="171877"/>
                  </a:cubicBezTo>
                  <a:cubicBezTo>
                    <a:pt x="2559012" y="184569"/>
                    <a:pt x="2499679" y="171849"/>
                    <a:pt x="2546350" y="184577"/>
                  </a:cubicBezTo>
                  <a:cubicBezTo>
                    <a:pt x="2563189" y="189170"/>
                    <a:pt x="2580591" y="191757"/>
                    <a:pt x="2597150" y="197277"/>
                  </a:cubicBezTo>
                  <a:cubicBezTo>
                    <a:pt x="2603500" y="199394"/>
                    <a:pt x="2609742" y="201866"/>
                    <a:pt x="2616200" y="203627"/>
                  </a:cubicBezTo>
                  <a:cubicBezTo>
                    <a:pt x="2633039" y="208220"/>
                    <a:pt x="2650441" y="210807"/>
                    <a:pt x="2667000" y="216327"/>
                  </a:cubicBezTo>
                  <a:lnTo>
                    <a:pt x="2705100" y="229027"/>
                  </a:lnTo>
                  <a:lnTo>
                    <a:pt x="2724150" y="235377"/>
                  </a:lnTo>
                  <a:cubicBezTo>
                    <a:pt x="2730500" y="237494"/>
                    <a:pt x="2737631" y="238014"/>
                    <a:pt x="2743200" y="241727"/>
                  </a:cubicBezTo>
                  <a:lnTo>
                    <a:pt x="2819400" y="292527"/>
                  </a:lnTo>
                  <a:lnTo>
                    <a:pt x="2838450" y="305227"/>
                  </a:lnTo>
                  <a:cubicBezTo>
                    <a:pt x="2844800" y="309460"/>
                    <a:pt x="2852104" y="312531"/>
                    <a:pt x="2857500" y="317927"/>
                  </a:cubicBezTo>
                  <a:lnTo>
                    <a:pt x="2870200" y="330627"/>
                  </a:lnTo>
                  <a:cubicBezTo>
                    <a:pt x="2868083" y="802644"/>
                    <a:pt x="2865967" y="1274660"/>
                    <a:pt x="2863850" y="1746677"/>
                  </a:cubicBezTo>
                  <a:lnTo>
                    <a:pt x="50800" y="1740327"/>
                  </a:lnTo>
                  <a:cubicBezTo>
                    <a:pt x="48683" y="1281010"/>
                    <a:pt x="8467" y="597327"/>
                    <a:pt x="0" y="368727"/>
                  </a:cubicBezTo>
                  <a:close/>
                </a:path>
              </a:pathLst>
            </a:custGeom>
            <a:gradFill>
              <a:gsLst>
                <a:gs pos="0">
                  <a:schemeClr val="accent5">
                    <a:tint val="50000"/>
                    <a:satMod val="300000"/>
                    <a:alpha val="21000"/>
                  </a:schemeClr>
                </a:gs>
                <a:gs pos="35000">
                  <a:schemeClr val="accent5">
                    <a:tint val="37000"/>
                    <a:satMod val="300000"/>
                    <a:alpha val="27000"/>
                  </a:schemeClr>
                </a:gs>
                <a:gs pos="100000">
                  <a:schemeClr val="accent5">
                    <a:tint val="15000"/>
                    <a:satMod val="350000"/>
                    <a:alpha val="33000"/>
                  </a:schemeClr>
                </a:gs>
              </a:gsLst>
            </a:gra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91" name="组合 90">
              <a:extLst>
                <a:ext uri="{FF2B5EF4-FFF2-40B4-BE49-F238E27FC236}">
                  <a16:creationId xmlns:a16="http://schemas.microsoft.com/office/drawing/2014/main" id="{79A85801-B675-43A3-8534-A7B36DE4CC40}"/>
                </a:ext>
              </a:extLst>
            </p:cNvPr>
            <p:cNvGrpSpPr/>
            <p:nvPr/>
          </p:nvGrpSpPr>
          <p:grpSpPr>
            <a:xfrm>
              <a:off x="827584" y="1910476"/>
              <a:ext cx="2300505" cy="1705746"/>
              <a:chOff x="6215754" y="2151094"/>
              <a:chExt cx="2300505" cy="1705746"/>
            </a:xfrm>
          </p:grpSpPr>
          <p:sp>
            <p:nvSpPr>
              <p:cNvPr id="33" name="椭圆 32">
                <a:extLst>
                  <a:ext uri="{FF2B5EF4-FFF2-40B4-BE49-F238E27FC236}">
                    <a16:creationId xmlns:a16="http://schemas.microsoft.com/office/drawing/2014/main" id="{B08E255F-6596-4A54-9DC3-39C6BC7664DC}"/>
                  </a:ext>
                </a:extLst>
              </p:cNvPr>
              <p:cNvSpPr/>
              <p:nvPr/>
            </p:nvSpPr>
            <p:spPr>
              <a:xfrm>
                <a:off x="7200536" y="2151094"/>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DE4F4AC9-673C-41F7-BFE5-F9043EE09CC1}"/>
                  </a:ext>
                </a:extLst>
              </p:cNvPr>
              <p:cNvSpPr/>
              <p:nvPr/>
            </p:nvSpPr>
            <p:spPr>
              <a:xfrm>
                <a:off x="6545097" y="2912270"/>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1B0901E-D7E8-4C3A-AADB-34944AF50707}"/>
                  </a:ext>
                </a:extLst>
              </p:cNvPr>
              <p:cNvSpPr/>
              <p:nvPr/>
            </p:nvSpPr>
            <p:spPr>
              <a:xfrm>
                <a:off x="7039004" y="2755189"/>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DF4ACCC-AD0A-471F-99B8-367FE2E41FAC}"/>
                  </a:ext>
                </a:extLst>
              </p:cNvPr>
              <p:cNvSpPr/>
              <p:nvPr/>
            </p:nvSpPr>
            <p:spPr>
              <a:xfrm>
                <a:off x="7018632" y="3293769"/>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5FDFF415-40B5-4431-B266-3005CD61817C}"/>
                  </a:ext>
                </a:extLst>
              </p:cNvPr>
              <p:cNvSpPr/>
              <p:nvPr/>
            </p:nvSpPr>
            <p:spPr>
              <a:xfrm>
                <a:off x="7891440" y="2204752"/>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4AD6C618-B838-479A-BEFC-BA53CCBE901A}"/>
                  </a:ext>
                </a:extLst>
              </p:cNvPr>
              <p:cNvSpPr/>
              <p:nvPr/>
            </p:nvSpPr>
            <p:spPr>
              <a:xfrm>
                <a:off x="7748228" y="2762918"/>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FE2142BA-94B1-4ADD-8AE1-0C952BF77658}"/>
                  </a:ext>
                </a:extLst>
              </p:cNvPr>
              <p:cNvSpPr/>
              <p:nvPr/>
            </p:nvSpPr>
            <p:spPr>
              <a:xfrm>
                <a:off x="7508101" y="3236710"/>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096AA71-FE8D-4F13-AD69-B016392BADC6}"/>
                  </a:ext>
                </a:extLst>
              </p:cNvPr>
              <p:cNvSpPr/>
              <p:nvPr/>
            </p:nvSpPr>
            <p:spPr>
              <a:xfrm>
                <a:off x="6498853" y="2236544"/>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A20FED9A-A7F9-450F-84D2-CDFA7A4495C2}"/>
                  </a:ext>
                </a:extLst>
              </p:cNvPr>
              <p:cNvSpPr/>
              <p:nvPr/>
            </p:nvSpPr>
            <p:spPr>
              <a:xfrm rot="20665312">
                <a:off x="6836441" y="2461949"/>
                <a:ext cx="171592" cy="359408"/>
              </a:xfrm>
              <a:custGeom>
                <a:avLst/>
                <a:gdLst>
                  <a:gd name="connsiteX0" fmla="*/ 0 w 171592"/>
                  <a:gd name="connsiteY0" fmla="*/ 0 h 359408"/>
                  <a:gd name="connsiteX1" fmla="*/ 53403 w 171592"/>
                  <a:gd name="connsiteY1" fmla="*/ 128595 h 359408"/>
                  <a:gd name="connsiteX2" fmla="*/ 37645 w 171592"/>
                  <a:gd name="connsiteY2" fmla="*/ 194541 h 359408"/>
                  <a:gd name="connsiteX3" fmla="*/ 97177 w 171592"/>
                  <a:gd name="connsiteY3" fmla="*/ 158271 h 359408"/>
                  <a:gd name="connsiteX4" fmla="*/ 77916 w 171592"/>
                  <a:gd name="connsiteY4" fmla="*/ 255542 h 359408"/>
                  <a:gd name="connsiteX5" fmla="*/ 124316 w 171592"/>
                  <a:gd name="connsiteY5" fmla="*/ 206082 h 359408"/>
                  <a:gd name="connsiteX6" fmla="*/ 109433 w 171592"/>
                  <a:gd name="connsiteY6" fmla="*/ 295110 h 359408"/>
                  <a:gd name="connsiteX7" fmla="*/ 135697 w 171592"/>
                  <a:gd name="connsiteY7" fmla="*/ 281920 h 359408"/>
                  <a:gd name="connsiteX8" fmla="*/ 171592 w 171592"/>
                  <a:gd name="connsiteY8" fmla="*/ 359408 h 35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359408" extrusionOk="0">
                    <a:moveTo>
                      <a:pt x="0" y="0"/>
                    </a:moveTo>
                    <a:cubicBezTo>
                      <a:pt x="18698" y="45084"/>
                      <a:pt x="41576" y="98255"/>
                      <a:pt x="53403" y="128595"/>
                    </a:cubicBezTo>
                    <a:cubicBezTo>
                      <a:pt x="61569" y="161417"/>
                      <a:pt x="28757" y="189646"/>
                      <a:pt x="37645" y="194541"/>
                    </a:cubicBezTo>
                    <a:cubicBezTo>
                      <a:pt x="43834" y="200567"/>
                      <a:pt x="89831" y="151609"/>
                      <a:pt x="97177" y="158271"/>
                    </a:cubicBezTo>
                    <a:cubicBezTo>
                      <a:pt x="101765" y="167276"/>
                      <a:pt x="74893" y="248290"/>
                      <a:pt x="77916" y="255542"/>
                    </a:cubicBezTo>
                    <a:cubicBezTo>
                      <a:pt x="84289" y="263729"/>
                      <a:pt x="119937" y="197689"/>
                      <a:pt x="124316" y="206082"/>
                    </a:cubicBezTo>
                    <a:cubicBezTo>
                      <a:pt x="128862" y="212569"/>
                      <a:pt x="106419" y="283522"/>
                      <a:pt x="109433" y="295110"/>
                    </a:cubicBezTo>
                    <a:cubicBezTo>
                      <a:pt x="111074" y="305306"/>
                      <a:pt x="124149" y="272855"/>
                      <a:pt x="135697" y="281920"/>
                    </a:cubicBezTo>
                    <a:cubicBezTo>
                      <a:pt x="146965" y="293145"/>
                      <a:pt x="165339" y="347738"/>
                      <a:pt x="171592" y="359408"/>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F9981D38-44D3-4DFD-BB54-804FCEC5A2C0}"/>
                  </a:ext>
                </a:extLst>
              </p:cNvPr>
              <p:cNvSpPr/>
              <p:nvPr/>
            </p:nvSpPr>
            <p:spPr>
              <a:xfrm rot="1667515">
                <a:off x="6603317" y="2578929"/>
                <a:ext cx="171592" cy="299692"/>
              </a:xfrm>
              <a:custGeom>
                <a:avLst/>
                <a:gdLst>
                  <a:gd name="connsiteX0" fmla="*/ 0 w 171592"/>
                  <a:gd name="connsiteY0" fmla="*/ 0 h 299692"/>
                  <a:gd name="connsiteX1" fmla="*/ 53403 w 171592"/>
                  <a:gd name="connsiteY1" fmla="*/ 107229 h 299692"/>
                  <a:gd name="connsiteX2" fmla="*/ 37645 w 171592"/>
                  <a:gd name="connsiteY2" fmla="*/ 162218 h 299692"/>
                  <a:gd name="connsiteX3" fmla="*/ 97177 w 171592"/>
                  <a:gd name="connsiteY3" fmla="*/ 131974 h 299692"/>
                  <a:gd name="connsiteX4" fmla="*/ 77916 w 171592"/>
                  <a:gd name="connsiteY4" fmla="*/ 213083 h 299692"/>
                  <a:gd name="connsiteX5" fmla="*/ 124316 w 171592"/>
                  <a:gd name="connsiteY5" fmla="*/ 171841 h 299692"/>
                  <a:gd name="connsiteX6" fmla="*/ 109433 w 171592"/>
                  <a:gd name="connsiteY6" fmla="*/ 246077 h 299692"/>
                  <a:gd name="connsiteX7" fmla="*/ 135697 w 171592"/>
                  <a:gd name="connsiteY7" fmla="*/ 235079 h 299692"/>
                  <a:gd name="connsiteX8" fmla="*/ 171592 w 171592"/>
                  <a:gd name="connsiteY8" fmla="*/ 299692 h 29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299692" extrusionOk="0">
                    <a:moveTo>
                      <a:pt x="0" y="0"/>
                    </a:moveTo>
                    <a:cubicBezTo>
                      <a:pt x="22588" y="39494"/>
                      <a:pt x="41355" y="82359"/>
                      <a:pt x="53403" y="107229"/>
                    </a:cubicBezTo>
                    <a:cubicBezTo>
                      <a:pt x="61601" y="134670"/>
                      <a:pt x="29302" y="158127"/>
                      <a:pt x="37645" y="162218"/>
                    </a:cubicBezTo>
                    <a:cubicBezTo>
                      <a:pt x="44387" y="166882"/>
                      <a:pt x="90363" y="124058"/>
                      <a:pt x="97177" y="131974"/>
                    </a:cubicBezTo>
                    <a:cubicBezTo>
                      <a:pt x="103081" y="140009"/>
                      <a:pt x="74154" y="206803"/>
                      <a:pt x="77916" y="213083"/>
                    </a:cubicBezTo>
                    <a:cubicBezTo>
                      <a:pt x="82796" y="219770"/>
                      <a:pt x="119914" y="164591"/>
                      <a:pt x="124316" y="171841"/>
                    </a:cubicBezTo>
                    <a:cubicBezTo>
                      <a:pt x="128539" y="177182"/>
                      <a:pt x="106829" y="236203"/>
                      <a:pt x="109433" y="246077"/>
                    </a:cubicBezTo>
                    <a:cubicBezTo>
                      <a:pt x="110921" y="252714"/>
                      <a:pt x="123335" y="228925"/>
                      <a:pt x="135697" y="235079"/>
                    </a:cubicBezTo>
                    <a:cubicBezTo>
                      <a:pt x="146625" y="244333"/>
                      <a:pt x="167693" y="290550"/>
                      <a:pt x="171592" y="299692"/>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B0268E33-FE6B-41A2-AD0C-11F3D0209907}"/>
                  </a:ext>
                </a:extLst>
              </p:cNvPr>
              <p:cNvSpPr/>
              <p:nvPr/>
            </p:nvSpPr>
            <p:spPr>
              <a:xfrm rot="4250306">
                <a:off x="6287918" y="2420252"/>
                <a:ext cx="171592" cy="299692"/>
              </a:xfrm>
              <a:custGeom>
                <a:avLst/>
                <a:gdLst>
                  <a:gd name="connsiteX0" fmla="*/ 0 w 171592"/>
                  <a:gd name="connsiteY0" fmla="*/ 0 h 299692"/>
                  <a:gd name="connsiteX1" fmla="*/ 53403 w 171592"/>
                  <a:gd name="connsiteY1" fmla="*/ 107229 h 299692"/>
                  <a:gd name="connsiteX2" fmla="*/ 37645 w 171592"/>
                  <a:gd name="connsiteY2" fmla="*/ 162218 h 299692"/>
                  <a:gd name="connsiteX3" fmla="*/ 97177 w 171592"/>
                  <a:gd name="connsiteY3" fmla="*/ 131974 h 299692"/>
                  <a:gd name="connsiteX4" fmla="*/ 77916 w 171592"/>
                  <a:gd name="connsiteY4" fmla="*/ 213083 h 299692"/>
                  <a:gd name="connsiteX5" fmla="*/ 124316 w 171592"/>
                  <a:gd name="connsiteY5" fmla="*/ 171841 h 299692"/>
                  <a:gd name="connsiteX6" fmla="*/ 109433 w 171592"/>
                  <a:gd name="connsiteY6" fmla="*/ 246077 h 299692"/>
                  <a:gd name="connsiteX7" fmla="*/ 135697 w 171592"/>
                  <a:gd name="connsiteY7" fmla="*/ 235079 h 299692"/>
                  <a:gd name="connsiteX8" fmla="*/ 171592 w 171592"/>
                  <a:gd name="connsiteY8" fmla="*/ 299692 h 29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299692" extrusionOk="0">
                    <a:moveTo>
                      <a:pt x="0" y="0"/>
                    </a:moveTo>
                    <a:cubicBezTo>
                      <a:pt x="22588" y="39494"/>
                      <a:pt x="41355" y="82359"/>
                      <a:pt x="53403" y="107229"/>
                    </a:cubicBezTo>
                    <a:cubicBezTo>
                      <a:pt x="61601" y="134670"/>
                      <a:pt x="29302" y="158127"/>
                      <a:pt x="37645" y="162218"/>
                    </a:cubicBezTo>
                    <a:cubicBezTo>
                      <a:pt x="44387" y="166882"/>
                      <a:pt x="90363" y="124058"/>
                      <a:pt x="97177" y="131974"/>
                    </a:cubicBezTo>
                    <a:cubicBezTo>
                      <a:pt x="103081" y="140009"/>
                      <a:pt x="74154" y="206803"/>
                      <a:pt x="77916" y="213083"/>
                    </a:cubicBezTo>
                    <a:cubicBezTo>
                      <a:pt x="82796" y="219770"/>
                      <a:pt x="119914" y="164591"/>
                      <a:pt x="124316" y="171841"/>
                    </a:cubicBezTo>
                    <a:cubicBezTo>
                      <a:pt x="128539" y="177182"/>
                      <a:pt x="106829" y="236203"/>
                      <a:pt x="109433" y="246077"/>
                    </a:cubicBezTo>
                    <a:cubicBezTo>
                      <a:pt x="110921" y="252714"/>
                      <a:pt x="123335" y="228925"/>
                      <a:pt x="135697" y="235079"/>
                    </a:cubicBezTo>
                    <a:cubicBezTo>
                      <a:pt x="146625" y="244333"/>
                      <a:pt x="167693" y="290550"/>
                      <a:pt x="171592" y="299692"/>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19FCB188-8778-4769-AE2F-9407BE778649}"/>
                  </a:ext>
                </a:extLst>
              </p:cNvPr>
              <p:cNvSpPr/>
              <p:nvPr/>
            </p:nvSpPr>
            <p:spPr>
              <a:xfrm rot="6356388">
                <a:off x="6904948" y="2142712"/>
                <a:ext cx="171592" cy="364932"/>
              </a:xfrm>
              <a:custGeom>
                <a:avLst/>
                <a:gdLst>
                  <a:gd name="connsiteX0" fmla="*/ 0 w 171592"/>
                  <a:gd name="connsiteY0" fmla="*/ 0 h 364932"/>
                  <a:gd name="connsiteX1" fmla="*/ 53403 w 171592"/>
                  <a:gd name="connsiteY1" fmla="*/ 130572 h 364932"/>
                  <a:gd name="connsiteX2" fmla="*/ 37645 w 171592"/>
                  <a:gd name="connsiteY2" fmla="*/ 197532 h 364932"/>
                  <a:gd name="connsiteX3" fmla="*/ 97177 w 171592"/>
                  <a:gd name="connsiteY3" fmla="*/ 160704 h 364932"/>
                  <a:gd name="connsiteX4" fmla="*/ 77916 w 171592"/>
                  <a:gd name="connsiteY4" fmla="*/ 259470 h 364932"/>
                  <a:gd name="connsiteX5" fmla="*/ 124316 w 171592"/>
                  <a:gd name="connsiteY5" fmla="*/ 209250 h 364932"/>
                  <a:gd name="connsiteX6" fmla="*/ 109433 w 171592"/>
                  <a:gd name="connsiteY6" fmla="*/ 299646 h 364932"/>
                  <a:gd name="connsiteX7" fmla="*/ 135697 w 171592"/>
                  <a:gd name="connsiteY7" fmla="*/ 286254 h 364932"/>
                  <a:gd name="connsiteX8" fmla="*/ 171592 w 171592"/>
                  <a:gd name="connsiteY8" fmla="*/ 364932 h 3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364932" extrusionOk="0">
                    <a:moveTo>
                      <a:pt x="0" y="0"/>
                    </a:moveTo>
                    <a:cubicBezTo>
                      <a:pt x="17690" y="45200"/>
                      <a:pt x="44058" y="98802"/>
                      <a:pt x="53403" y="130572"/>
                    </a:cubicBezTo>
                    <a:cubicBezTo>
                      <a:pt x="60059" y="163574"/>
                      <a:pt x="28165" y="192579"/>
                      <a:pt x="37645" y="197532"/>
                    </a:cubicBezTo>
                    <a:cubicBezTo>
                      <a:pt x="43102" y="204349"/>
                      <a:pt x="89913" y="153433"/>
                      <a:pt x="97177" y="160704"/>
                    </a:cubicBezTo>
                    <a:cubicBezTo>
                      <a:pt x="102887" y="170478"/>
                      <a:pt x="74814" y="252057"/>
                      <a:pt x="77916" y="259470"/>
                    </a:cubicBezTo>
                    <a:cubicBezTo>
                      <a:pt x="84937" y="267857"/>
                      <a:pt x="119656" y="201334"/>
                      <a:pt x="124316" y="209250"/>
                    </a:cubicBezTo>
                    <a:cubicBezTo>
                      <a:pt x="127104" y="215569"/>
                      <a:pt x="106733" y="287567"/>
                      <a:pt x="109433" y="299646"/>
                    </a:cubicBezTo>
                    <a:cubicBezTo>
                      <a:pt x="111081" y="310109"/>
                      <a:pt x="123189" y="278359"/>
                      <a:pt x="135697" y="286254"/>
                    </a:cubicBezTo>
                    <a:cubicBezTo>
                      <a:pt x="149121" y="298850"/>
                      <a:pt x="167767" y="353664"/>
                      <a:pt x="171592" y="364932"/>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2AD3B84F-12B3-4D7B-B586-53EF624D1DBF}"/>
                  </a:ext>
                </a:extLst>
              </p:cNvPr>
              <p:cNvSpPr/>
              <p:nvPr/>
            </p:nvSpPr>
            <p:spPr>
              <a:xfrm rot="2770648">
                <a:off x="7213710" y="2436339"/>
                <a:ext cx="171592" cy="359408"/>
              </a:xfrm>
              <a:custGeom>
                <a:avLst/>
                <a:gdLst>
                  <a:gd name="connsiteX0" fmla="*/ 0 w 171592"/>
                  <a:gd name="connsiteY0" fmla="*/ 0 h 359408"/>
                  <a:gd name="connsiteX1" fmla="*/ 53403 w 171592"/>
                  <a:gd name="connsiteY1" fmla="*/ 128595 h 359408"/>
                  <a:gd name="connsiteX2" fmla="*/ 37645 w 171592"/>
                  <a:gd name="connsiteY2" fmla="*/ 194541 h 359408"/>
                  <a:gd name="connsiteX3" fmla="*/ 97177 w 171592"/>
                  <a:gd name="connsiteY3" fmla="*/ 158271 h 359408"/>
                  <a:gd name="connsiteX4" fmla="*/ 77916 w 171592"/>
                  <a:gd name="connsiteY4" fmla="*/ 255542 h 359408"/>
                  <a:gd name="connsiteX5" fmla="*/ 124316 w 171592"/>
                  <a:gd name="connsiteY5" fmla="*/ 206082 h 359408"/>
                  <a:gd name="connsiteX6" fmla="*/ 109433 w 171592"/>
                  <a:gd name="connsiteY6" fmla="*/ 295110 h 359408"/>
                  <a:gd name="connsiteX7" fmla="*/ 135697 w 171592"/>
                  <a:gd name="connsiteY7" fmla="*/ 281920 h 359408"/>
                  <a:gd name="connsiteX8" fmla="*/ 171592 w 171592"/>
                  <a:gd name="connsiteY8" fmla="*/ 359408 h 35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359408" extrusionOk="0">
                    <a:moveTo>
                      <a:pt x="0" y="0"/>
                    </a:moveTo>
                    <a:cubicBezTo>
                      <a:pt x="18698" y="45084"/>
                      <a:pt x="41576" y="98255"/>
                      <a:pt x="53403" y="128595"/>
                    </a:cubicBezTo>
                    <a:cubicBezTo>
                      <a:pt x="61569" y="161417"/>
                      <a:pt x="28757" y="189646"/>
                      <a:pt x="37645" y="194541"/>
                    </a:cubicBezTo>
                    <a:cubicBezTo>
                      <a:pt x="43834" y="200567"/>
                      <a:pt x="89831" y="151609"/>
                      <a:pt x="97177" y="158271"/>
                    </a:cubicBezTo>
                    <a:cubicBezTo>
                      <a:pt x="101765" y="167276"/>
                      <a:pt x="74893" y="248290"/>
                      <a:pt x="77916" y="255542"/>
                    </a:cubicBezTo>
                    <a:cubicBezTo>
                      <a:pt x="84289" y="263729"/>
                      <a:pt x="119937" y="197689"/>
                      <a:pt x="124316" y="206082"/>
                    </a:cubicBezTo>
                    <a:cubicBezTo>
                      <a:pt x="128862" y="212569"/>
                      <a:pt x="106419" y="283522"/>
                      <a:pt x="109433" y="295110"/>
                    </a:cubicBezTo>
                    <a:cubicBezTo>
                      <a:pt x="111074" y="305306"/>
                      <a:pt x="124149" y="272855"/>
                      <a:pt x="135697" y="281920"/>
                    </a:cubicBezTo>
                    <a:cubicBezTo>
                      <a:pt x="146965" y="293145"/>
                      <a:pt x="165339" y="347738"/>
                      <a:pt x="171592" y="359408"/>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55EE4D9E-8140-43EF-8F48-435C50FB9525}"/>
                  </a:ext>
                </a:extLst>
              </p:cNvPr>
              <p:cNvSpPr/>
              <p:nvPr/>
            </p:nvSpPr>
            <p:spPr>
              <a:xfrm rot="7044221">
                <a:off x="7606676" y="2183926"/>
                <a:ext cx="171592" cy="359408"/>
              </a:xfrm>
              <a:custGeom>
                <a:avLst/>
                <a:gdLst>
                  <a:gd name="connsiteX0" fmla="*/ 0 w 171592"/>
                  <a:gd name="connsiteY0" fmla="*/ 0 h 359408"/>
                  <a:gd name="connsiteX1" fmla="*/ 53403 w 171592"/>
                  <a:gd name="connsiteY1" fmla="*/ 128595 h 359408"/>
                  <a:gd name="connsiteX2" fmla="*/ 37645 w 171592"/>
                  <a:gd name="connsiteY2" fmla="*/ 194541 h 359408"/>
                  <a:gd name="connsiteX3" fmla="*/ 97177 w 171592"/>
                  <a:gd name="connsiteY3" fmla="*/ 158271 h 359408"/>
                  <a:gd name="connsiteX4" fmla="*/ 77916 w 171592"/>
                  <a:gd name="connsiteY4" fmla="*/ 255542 h 359408"/>
                  <a:gd name="connsiteX5" fmla="*/ 124316 w 171592"/>
                  <a:gd name="connsiteY5" fmla="*/ 206082 h 359408"/>
                  <a:gd name="connsiteX6" fmla="*/ 109433 w 171592"/>
                  <a:gd name="connsiteY6" fmla="*/ 295110 h 359408"/>
                  <a:gd name="connsiteX7" fmla="*/ 135697 w 171592"/>
                  <a:gd name="connsiteY7" fmla="*/ 281920 h 359408"/>
                  <a:gd name="connsiteX8" fmla="*/ 171592 w 171592"/>
                  <a:gd name="connsiteY8" fmla="*/ 359408 h 35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359408" extrusionOk="0">
                    <a:moveTo>
                      <a:pt x="0" y="0"/>
                    </a:moveTo>
                    <a:cubicBezTo>
                      <a:pt x="18698" y="45084"/>
                      <a:pt x="41576" y="98255"/>
                      <a:pt x="53403" y="128595"/>
                    </a:cubicBezTo>
                    <a:cubicBezTo>
                      <a:pt x="61569" y="161417"/>
                      <a:pt x="28757" y="189646"/>
                      <a:pt x="37645" y="194541"/>
                    </a:cubicBezTo>
                    <a:cubicBezTo>
                      <a:pt x="43834" y="200567"/>
                      <a:pt x="89831" y="151609"/>
                      <a:pt x="97177" y="158271"/>
                    </a:cubicBezTo>
                    <a:cubicBezTo>
                      <a:pt x="101765" y="167276"/>
                      <a:pt x="74893" y="248290"/>
                      <a:pt x="77916" y="255542"/>
                    </a:cubicBezTo>
                    <a:cubicBezTo>
                      <a:pt x="84289" y="263729"/>
                      <a:pt x="119937" y="197689"/>
                      <a:pt x="124316" y="206082"/>
                    </a:cubicBezTo>
                    <a:cubicBezTo>
                      <a:pt x="128862" y="212569"/>
                      <a:pt x="106419" y="283522"/>
                      <a:pt x="109433" y="295110"/>
                    </a:cubicBezTo>
                    <a:cubicBezTo>
                      <a:pt x="111074" y="305306"/>
                      <a:pt x="124149" y="272855"/>
                      <a:pt x="135697" y="281920"/>
                    </a:cubicBezTo>
                    <a:cubicBezTo>
                      <a:pt x="146965" y="293145"/>
                      <a:pt x="165339" y="347738"/>
                      <a:pt x="171592" y="359408"/>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A2B399E2-FC4F-4CE3-9500-0ABF4A879B4F}"/>
                  </a:ext>
                </a:extLst>
              </p:cNvPr>
              <p:cNvSpPr/>
              <p:nvPr/>
            </p:nvSpPr>
            <p:spPr>
              <a:xfrm rot="7044221">
                <a:off x="7474790" y="2745130"/>
                <a:ext cx="171592" cy="359408"/>
              </a:xfrm>
              <a:custGeom>
                <a:avLst/>
                <a:gdLst>
                  <a:gd name="connsiteX0" fmla="*/ 0 w 171592"/>
                  <a:gd name="connsiteY0" fmla="*/ 0 h 359408"/>
                  <a:gd name="connsiteX1" fmla="*/ 53403 w 171592"/>
                  <a:gd name="connsiteY1" fmla="*/ 128595 h 359408"/>
                  <a:gd name="connsiteX2" fmla="*/ 37645 w 171592"/>
                  <a:gd name="connsiteY2" fmla="*/ 194541 h 359408"/>
                  <a:gd name="connsiteX3" fmla="*/ 97177 w 171592"/>
                  <a:gd name="connsiteY3" fmla="*/ 158271 h 359408"/>
                  <a:gd name="connsiteX4" fmla="*/ 77916 w 171592"/>
                  <a:gd name="connsiteY4" fmla="*/ 255542 h 359408"/>
                  <a:gd name="connsiteX5" fmla="*/ 124316 w 171592"/>
                  <a:gd name="connsiteY5" fmla="*/ 206082 h 359408"/>
                  <a:gd name="connsiteX6" fmla="*/ 109433 w 171592"/>
                  <a:gd name="connsiteY6" fmla="*/ 295110 h 359408"/>
                  <a:gd name="connsiteX7" fmla="*/ 135697 w 171592"/>
                  <a:gd name="connsiteY7" fmla="*/ 281920 h 359408"/>
                  <a:gd name="connsiteX8" fmla="*/ 171592 w 171592"/>
                  <a:gd name="connsiteY8" fmla="*/ 359408 h 35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359408" extrusionOk="0">
                    <a:moveTo>
                      <a:pt x="0" y="0"/>
                    </a:moveTo>
                    <a:cubicBezTo>
                      <a:pt x="18698" y="45084"/>
                      <a:pt x="41576" y="98255"/>
                      <a:pt x="53403" y="128595"/>
                    </a:cubicBezTo>
                    <a:cubicBezTo>
                      <a:pt x="61569" y="161417"/>
                      <a:pt x="28757" y="189646"/>
                      <a:pt x="37645" y="194541"/>
                    </a:cubicBezTo>
                    <a:cubicBezTo>
                      <a:pt x="43834" y="200567"/>
                      <a:pt x="89831" y="151609"/>
                      <a:pt x="97177" y="158271"/>
                    </a:cubicBezTo>
                    <a:cubicBezTo>
                      <a:pt x="101765" y="167276"/>
                      <a:pt x="74893" y="248290"/>
                      <a:pt x="77916" y="255542"/>
                    </a:cubicBezTo>
                    <a:cubicBezTo>
                      <a:pt x="84289" y="263729"/>
                      <a:pt x="119937" y="197689"/>
                      <a:pt x="124316" y="206082"/>
                    </a:cubicBezTo>
                    <a:cubicBezTo>
                      <a:pt x="128862" y="212569"/>
                      <a:pt x="106419" y="283522"/>
                      <a:pt x="109433" y="295110"/>
                    </a:cubicBezTo>
                    <a:cubicBezTo>
                      <a:pt x="111074" y="305306"/>
                      <a:pt x="124149" y="272855"/>
                      <a:pt x="135697" y="281920"/>
                    </a:cubicBezTo>
                    <a:cubicBezTo>
                      <a:pt x="146965" y="293145"/>
                      <a:pt x="165339" y="347738"/>
                      <a:pt x="171592" y="359408"/>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237C49AE-92CF-4E5C-BE91-24A5F0738724}"/>
                  </a:ext>
                </a:extLst>
              </p:cNvPr>
              <p:cNvSpPr/>
              <p:nvPr/>
            </p:nvSpPr>
            <p:spPr>
              <a:xfrm rot="13171072">
                <a:off x="7921358" y="2509412"/>
                <a:ext cx="127859" cy="306444"/>
              </a:xfrm>
              <a:custGeom>
                <a:avLst/>
                <a:gdLst>
                  <a:gd name="connsiteX0" fmla="*/ 0 w 127859"/>
                  <a:gd name="connsiteY0" fmla="*/ 0 h 306444"/>
                  <a:gd name="connsiteX1" fmla="*/ 39792 w 127859"/>
                  <a:gd name="connsiteY1" fmla="*/ 109645 h 306444"/>
                  <a:gd name="connsiteX2" fmla="*/ 28050 w 127859"/>
                  <a:gd name="connsiteY2" fmla="*/ 165873 h 306444"/>
                  <a:gd name="connsiteX3" fmla="*/ 72409 w 127859"/>
                  <a:gd name="connsiteY3" fmla="*/ 134947 h 306444"/>
                  <a:gd name="connsiteX4" fmla="*/ 58058 w 127859"/>
                  <a:gd name="connsiteY4" fmla="*/ 217884 h 306444"/>
                  <a:gd name="connsiteX5" fmla="*/ 92632 w 127859"/>
                  <a:gd name="connsiteY5" fmla="*/ 175713 h 306444"/>
                  <a:gd name="connsiteX6" fmla="*/ 81542 w 127859"/>
                  <a:gd name="connsiteY6" fmla="*/ 251621 h 306444"/>
                  <a:gd name="connsiteX7" fmla="*/ 101112 w 127859"/>
                  <a:gd name="connsiteY7" fmla="*/ 240375 h 306444"/>
                  <a:gd name="connsiteX8" fmla="*/ 127859 w 127859"/>
                  <a:gd name="connsiteY8" fmla="*/ 306444 h 3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59" h="306444" extrusionOk="0">
                    <a:moveTo>
                      <a:pt x="0" y="0"/>
                    </a:moveTo>
                    <a:cubicBezTo>
                      <a:pt x="15097" y="39481"/>
                      <a:pt x="34387" y="82273"/>
                      <a:pt x="39792" y="109645"/>
                    </a:cubicBezTo>
                    <a:cubicBezTo>
                      <a:pt x="46417" y="137701"/>
                      <a:pt x="22141" y="161671"/>
                      <a:pt x="28050" y="165873"/>
                    </a:cubicBezTo>
                    <a:cubicBezTo>
                      <a:pt x="31726" y="171809"/>
                      <a:pt x="67241" y="127203"/>
                      <a:pt x="72409" y="134947"/>
                    </a:cubicBezTo>
                    <a:cubicBezTo>
                      <a:pt x="75970" y="142828"/>
                      <a:pt x="55542" y="211498"/>
                      <a:pt x="58058" y="217884"/>
                    </a:cubicBezTo>
                    <a:cubicBezTo>
                      <a:pt x="61591" y="224697"/>
                      <a:pt x="89157" y="169187"/>
                      <a:pt x="92632" y="175713"/>
                    </a:cubicBezTo>
                    <a:cubicBezTo>
                      <a:pt x="93925" y="180935"/>
                      <a:pt x="78423" y="242450"/>
                      <a:pt x="81542" y="251621"/>
                    </a:cubicBezTo>
                    <a:cubicBezTo>
                      <a:pt x="82624" y="259229"/>
                      <a:pt x="92360" y="232674"/>
                      <a:pt x="101112" y="240375"/>
                    </a:cubicBezTo>
                    <a:cubicBezTo>
                      <a:pt x="110278" y="250322"/>
                      <a:pt x="125720" y="297084"/>
                      <a:pt x="127859" y="306444"/>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E38C2099-1F70-443A-9881-BB7DA20C624F}"/>
                  </a:ext>
                </a:extLst>
              </p:cNvPr>
              <p:cNvSpPr/>
              <p:nvPr/>
            </p:nvSpPr>
            <p:spPr>
              <a:xfrm rot="18173614">
                <a:off x="8299107" y="2286648"/>
                <a:ext cx="127859" cy="306444"/>
              </a:xfrm>
              <a:custGeom>
                <a:avLst/>
                <a:gdLst>
                  <a:gd name="connsiteX0" fmla="*/ 0 w 127859"/>
                  <a:gd name="connsiteY0" fmla="*/ 0 h 306444"/>
                  <a:gd name="connsiteX1" fmla="*/ 39792 w 127859"/>
                  <a:gd name="connsiteY1" fmla="*/ 109645 h 306444"/>
                  <a:gd name="connsiteX2" fmla="*/ 28050 w 127859"/>
                  <a:gd name="connsiteY2" fmla="*/ 165873 h 306444"/>
                  <a:gd name="connsiteX3" fmla="*/ 72409 w 127859"/>
                  <a:gd name="connsiteY3" fmla="*/ 134947 h 306444"/>
                  <a:gd name="connsiteX4" fmla="*/ 58058 w 127859"/>
                  <a:gd name="connsiteY4" fmla="*/ 217884 h 306444"/>
                  <a:gd name="connsiteX5" fmla="*/ 92632 w 127859"/>
                  <a:gd name="connsiteY5" fmla="*/ 175713 h 306444"/>
                  <a:gd name="connsiteX6" fmla="*/ 81542 w 127859"/>
                  <a:gd name="connsiteY6" fmla="*/ 251621 h 306444"/>
                  <a:gd name="connsiteX7" fmla="*/ 101112 w 127859"/>
                  <a:gd name="connsiteY7" fmla="*/ 240375 h 306444"/>
                  <a:gd name="connsiteX8" fmla="*/ 127859 w 127859"/>
                  <a:gd name="connsiteY8" fmla="*/ 306444 h 3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59" h="306444" extrusionOk="0">
                    <a:moveTo>
                      <a:pt x="0" y="0"/>
                    </a:moveTo>
                    <a:cubicBezTo>
                      <a:pt x="15097" y="39481"/>
                      <a:pt x="34387" y="82273"/>
                      <a:pt x="39792" y="109645"/>
                    </a:cubicBezTo>
                    <a:cubicBezTo>
                      <a:pt x="46417" y="137701"/>
                      <a:pt x="22141" y="161671"/>
                      <a:pt x="28050" y="165873"/>
                    </a:cubicBezTo>
                    <a:cubicBezTo>
                      <a:pt x="31726" y="171809"/>
                      <a:pt x="67241" y="127203"/>
                      <a:pt x="72409" y="134947"/>
                    </a:cubicBezTo>
                    <a:cubicBezTo>
                      <a:pt x="75970" y="142828"/>
                      <a:pt x="55542" y="211498"/>
                      <a:pt x="58058" y="217884"/>
                    </a:cubicBezTo>
                    <a:cubicBezTo>
                      <a:pt x="61591" y="224697"/>
                      <a:pt x="89157" y="169187"/>
                      <a:pt x="92632" y="175713"/>
                    </a:cubicBezTo>
                    <a:cubicBezTo>
                      <a:pt x="93925" y="180935"/>
                      <a:pt x="78423" y="242450"/>
                      <a:pt x="81542" y="251621"/>
                    </a:cubicBezTo>
                    <a:cubicBezTo>
                      <a:pt x="82624" y="259229"/>
                      <a:pt x="92360" y="232674"/>
                      <a:pt x="101112" y="240375"/>
                    </a:cubicBezTo>
                    <a:cubicBezTo>
                      <a:pt x="110278" y="250322"/>
                      <a:pt x="125720" y="297084"/>
                      <a:pt x="127859" y="306444"/>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01260BD8-2070-4D23-BB92-CBFC1CB6140D}"/>
                  </a:ext>
                </a:extLst>
              </p:cNvPr>
              <p:cNvSpPr/>
              <p:nvPr/>
            </p:nvSpPr>
            <p:spPr>
              <a:xfrm rot="19946174">
                <a:off x="7647313" y="2335283"/>
                <a:ext cx="118577" cy="472336"/>
              </a:xfrm>
              <a:custGeom>
                <a:avLst/>
                <a:gdLst>
                  <a:gd name="connsiteX0" fmla="*/ 0 w 118577"/>
                  <a:gd name="connsiteY0" fmla="*/ 0 h 472336"/>
                  <a:gd name="connsiteX1" fmla="*/ 36904 w 118577"/>
                  <a:gd name="connsiteY1" fmla="*/ 169000 h 472336"/>
                  <a:gd name="connsiteX2" fmla="*/ 26014 w 118577"/>
                  <a:gd name="connsiteY2" fmla="*/ 255668 h 472336"/>
                  <a:gd name="connsiteX3" fmla="*/ 67153 w 118577"/>
                  <a:gd name="connsiteY3" fmla="*/ 208001 h 472336"/>
                  <a:gd name="connsiteX4" fmla="*/ 53843 w 118577"/>
                  <a:gd name="connsiteY4" fmla="*/ 335835 h 472336"/>
                  <a:gd name="connsiteX5" fmla="*/ 85907 w 118577"/>
                  <a:gd name="connsiteY5" fmla="*/ 270834 h 472336"/>
                  <a:gd name="connsiteX6" fmla="*/ 75623 w 118577"/>
                  <a:gd name="connsiteY6" fmla="*/ 387835 h 472336"/>
                  <a:gd name="connsiteX7" fmla="*/ 93772 w 118577"/>
                  <a:gd name="connsiteY7" fmla="*/ 370502 h 472336"/>
                  <a:gd name="connsiteX8" fmla="*/ 118577 w 118577"/>
                  <a:gd name="connsiteY8" fmla="*/ 472336 h 47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577" h="472336" extrusionOk="0">
                    <a:moveTo>
                      <a:pt x="0" y="0"/>
                    </a:moveTo>
                    <a:cubicBezTo>
                      <a:pt x="11334" y="60141"/>
                      <a:pt x="25532" y="129030"/>
                      <a:pt x="36904" y="169000"/>
                    </a:cubicBezTo>
                    <a:cubicBezTo>
                      <a:pt x="41745" y="211719"/>
                      <a:pt x="19020" y="249230"/>
                      <a:pt x="26014" y="255668"/>
                    </a:cubicBezTo>
                    <a:cubicBezTo>
                      <a:pt x="30055" y="263144"/>
                      <a:pt x="62214" y="196304"/>
                      <a:pt x="67153" y="208001"/>
                    </a:cubicBezTo>
                    <a:cubicBezTo>
                      <a:pt x="70738" y="220786"/>
                      <a:pt x="53059" y="326481"/>
                      <a:pt x="53843" y="335835"/>
                    </a:cubicBezTo>
                    <a:cubicBezTo>
                      <a:pt x="59498" y="346607"/>
                      <a:pt x="83432" y="259791"/>
                      <a:pt x="85907" y="270834"/>
                    </a:cubicBezTo>
                    <a:cubicBezTo>
                      <a:pt x="88669" y="279368"/>
                      <a:pt x="71395" y="373970"/>
                      <a:pt x="75623" y="387835"/>
                    </a:cubicBezTo>
                    <a:cubicBezTo>
                      <a:pt x="76520" y="400506"/>
                      <a:pt x="85469" y="358009"/>
                      <a:pt x="93772" y="370502"/>
                    </a:cubicBezTo>
                    <a:cubicBezTo>
                      <a:pt x="102202" y="385296"/>
                      <a:pt x="115237" y="457145"/>
                      <a:pt x="118577" y="472336"/>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57BCA965-E16C-442C-88EF-ECABD481E9F9}"/>
                  </a:ext>
                </a:extLst>
              </p:cNvPr>
              <p:cNvSpPr/>
              <p:nvPr/>
            </p:nvSpPr>
            <p:spPr>
              <a:xfrm rot="7044221">
                <a:off x="6871365" y="2867891"/>
                <a:ext cx="211193" cy="191218"/>
              </a:xfrm>
              <a:custGeom>
                <a:avLst/>
                <a:gdLst>
                  <a:gd name="connsiteX0" fmla="*/ 0 w 211193"/>
                  <a:gd name="connsiteY0" fmla="*/ 0 h 191218"/>
                  <a:gd name="connsiteX1" fmla="*/ 65728 w 211193"/>
                  <a:gd name="connsiteY1" fmla="*/ 68417 h 191218"/>
                  <a:gd name="connsiteX2" fmla="*/ 46333 w 211193"/>
                  <a:gd name="connsiteY2" fmla="*/ 103503 h 191218"/>
                  <a:gd name="connsiteX3" fmla="*/ 119604 w 211193"/>
                  <a:gd name="connsiteY3" fmla="*/ 84206 h 191218"/>
                  <a:gd name="connsiteX4" fmla="*/ 95898 w 211193"/>
                  <a:gd name="connsiteY4" fmla="*/ 135957 h 191218"/>
                  <a:gd name="connsiteX5" fmla="*/ 153007 w 211193"/>
                  <a:gd name="connsiteY5" fmla="*/ 109643 h 191218"/>
                  <a:gd name="connsiteX6" fmla="*/ 134689 w 211193"/>
                  <a:gd name="connsiteY6" fmla="*/ 157009 h 191218"/>
                  <a:gd name="connsiteX7" fmla="*/ 167014 w 211193"/>
                  <a:gd name="connsiteY7" fmla="*/ 149992 h 191218"/>
                  <a:gd name="connsiteX8" fmla="*/ 211193 w 211193"/>
                  <a:gd name="connsiteY8" fmla="*/ 191218 h 19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193" h="191218" extrusionOk="0">
                    <a:moveTo>
                      <a:pt x="0" y="0"/>
                    </a:moveTo>
                    <a:cubicBezTo>
                      <a:pt x="28056" y="24999"/>
                      <a:pt x="55064" y="52270"/>
                      <a:pt x="65728" y="68417"/>
                    </a:cubicBezTo>
                    <a:cubicBezTo>
                      <a:pt x="73695" y="85720"/>
                      <a:pt x="37085" y="100880"/>
                      <a:pt x="46333" y="103503"/>
                    </a:cubicBezTo>
                    <a:cubicBezTo>
                      <a:pt x="53886" y="107527"/>
                      <a:pt x="110995" y="80718"/>
                      <a:pt x="119604" y="84206"/>
                    </a:cubicBezTo>
                    <a:cubicBezTo>
                      <a:pt x="127353" y="89335"/>
                      <a:pt x="91958" y="132495"/>
                      <a:pt x="95898" y="135957"/>
                    </a:cubicBezTo>
                    <a:cubicBezTo>
                      <a:pt x="101642" y="140218"/>
                      <a:pt x="147255" y="104667"/>
                      <a:pt x="153007" y="109643"/>
                    </a:cubicBezTo>
                    <a:cubicBezTo>
                      <a:pt x="157934" y="112916"/>
                      <a:pt x="131041" y="151520"/>
                      <a:pt x="134689" y="157009"/>
                    </a:cubicBezTo>
                    <a:cubicBezTo>
                      <a:pt x="136644" y="160115"/>
                      <a:pt x="153865" y="144844"/>
                      <a:pt x="167014" y="149992"/>
                    </a:cubicBezTo>
                    <a:cubicBezTo>
                      <a:pt x="180101" y="155881"/>
                      <a:pt x="205168" y="185512"/>
                      <a:pt x="211193" y="191218"/>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96D2CDB8-4769-4CC1-99C5-14957B4E8974}"/>
                  </a:ext>
                </a:extLst>
              </p:cNvPr>
              <p:cNvSpPr/>
              <p:nvPr/>
            </p:nvSpPr>
            <p:spPr>
              <a:xfrm rot="10800000">
                <a:off x="6815346" y="3176280"/>
                <a:ext cx="237796" cy="218300"/>
              </a:xfrm>
              <a:custGeom>
                <a:avLst/>
                <a:gdLst>
                  <a:gd name="connsiteX0" fmla="*/ 0 w 237796"/>
                  <a:gd name="connsiteY0" fmla="*/ 0 h 218300"/>
                  <a:gd name="connsiteX1" fmla="*/ 74007 w 237796"/>
                  <a:gd name="connsiteY1" fmla="*/ 78107 h 218300"/>
                  <a:gd name="connsiteX2" fmla="*/ 52169 w 237796"/>
                  <a:gd name="connsiteY2" fmla="*/ 118162 h 218300"/>
                  <a:gd name="connsiteX3" fmla="*/ 134670 w 237796"/>
                  <a:gd name="connsiteY3" fmla="*/ 96132 h 218300"/>
                  <a:gd name="connsiteX4" fmla="*/ 107978 w 237796"/>
                  <a:gd name="connsiteY4" fmla="*/ 155213 h 218300"/>
                  <a:gd name="connsiteX5" fmla="*/ 172280 w 237796"/>
                  <a:gd name="connsiteY5" fmla="*/ 125172 h 218300"/>
                  <a:gd name="connsiteX6" fmla="*/ 151655 w 237796"/>
                  <a:gd name="connsiteY6" fmla="*/ 179246 h 218300"/>
                  <a:gd name="connsiteX7" fmla="*/ 188052 w 237796"/>
                  <a:gd name="connsiteY7" fmla="*/ 171235 h 218300"/>
                  <a:gd name="connsiteX8" fmla="*/ 237796 w 237796"/>
                  <a:gd name="connsiteY8" fmla="*/ 218300 h 21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96" h="218300" extrusionOk="0">
                    <a:moveTo>
                      <a:pt x="0" y="0"/>
                    </a:moveTo>
                    <a:cubicBezTo>
                      <a:pt x="29422" y="27211"/>
                      <a:pt x="63896" y="58945"/>
                      <a:pt x="74007" y="78107"/>
                    </a:cubicBezTo>
                    <a:cubicBezTo>
                      <a:pt x="84625" y="98206"/>
                      <a:pt x="39604" y="115236"/>
                      <a:pt x="52169" y="118162"/>
                    </a:cubicBezTo>
                    <a:cubicBezTo>
                      <a:pt x="60356" y="123044"/>
                      <a:pt x="124901" y="92538"/>
                      <a:pt x="134670" y="96132"/>
                    </a:cubicBezTo>
                    <a:cubicBezTo>
                      <a:pt x="143410" y="102000"/>
                      <a:pt x="102796" y="150892"/>
                      <a:pt x="107978" y="155213"/>
                    </a:cubicBezTo>
                    <a:cubicBezTo>
                      <a:pt x="116581" y="160330"/>
                      <a:pt x="165508" y="120122"/>
                      <a:pt x="172280" y="125172"/>
                    </a:cubicBezTo>
                    <a:cubicBezTo>
                      <a:pt x="178080" y="128950"/>
                      <a:pt x="148721" y="171856"/>
                      <a:pt x="151655" y="179246"/>
                    </a:cubicBezTo>
                    <a:cubicBezTo>
                      <a:pt x="154069" y="184875"/>
                      <a:pt x="171122" y="168303"/>
                      <a:pt x="188052" y="171235"/>
                    </a:cubicBezTo>
                    <a:cubicBezTo>
                      <a:pt x="204196" y="178744"/>
                      <a:pt x="230932" y="211758"/>
                      <a:pt x="237796" y="218300"/>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810D0677-2CA0-4307-AB0C-E5558B99A7F1}"/>
                  </a:ext>
                </a:extLst>
              </p:cNvPr>
              <p:cNvSpPr/>
              <p:nvPr/>
            </p:nvSpPr>
            <p:spPr>
              <a:xfrm rot="14115270">
                <a:off x="7076495" y="3085533"/>
                <a:ext cx="194585" cy="175815"/>
              </a:xfrm>
              <a:custGeom>
                <a:avLst/>
                <a:gdLst>
                  <a:gd name="connsiteX0" fmla="*/ 0 w 194585"/>
                  <a:gd name="connsiteY0" fmla="*/ 0 h 175815"/>
                  <a:gd name="connsiteX1" fmla="*/ 60559 w 194585"/>
                  <a:gd name="connsiteY1" fmla="*/ 62906 h 175815"/>
                  <a:gd name="connsiteX2" fmla="*/ 42689 w 194585"/>
                  <a:gd name="connsiteY2" fmla="*/ 95165 h 175815"/>
                  <a:gd name="connsiteX3" fmla="*/ 110198 w 194585"/>
                  <a:gd name="connsiteY3" fmla="*/ 77423 h 175815"/>
                  <a:gd name="connsiteX4" fmla="*/ 88357 w 194585"/>
                  <a:gd name="connsiteY4" fmla="*/ 125006 h 175815"/>
                  <a:gd name="connsiteX5" fmla="*/ 140974 w 194585"/>
                  <a:gd name="connsiteY5" fmla="*/ 100811 h 175815"/>
                  <a:gd name="connsiteX6" fmla="*/ 124097 w 194585"/>
                  <a:gd name="connsiteY6" fmla="*/ 144361 h 175815"/>
                  <a:gd name="connsiteX7" fmla="*/ 153880 w 194585"/>
                  <a:gd name="connsiteY7" fmla="*/ 137909 h 175815"/>
                  <a:gd name="connsiteX8" fmla="*/ 194585 w 194585"/>
                  <a:gd name="connsiteY8" fmla="*/ 175815 h 17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585" h="175815" extrusionOk="0">
                    <a:moveTo>
                      <a:pt x="0" y="0"/>
                    </a:moveTo>
                    <a:cubicBezTo>
                      <a:pt x="22402" y="20857"/>
                      <a:pt x="48697" y="48827"/>
                      <a:pt x="60559" y="62906"/>
                    </a:cubicBezTo>
                    <a:cubicBezTo>
                      <a:pt x="69200" y="79088"/>
                      <a:pt x="33598" y="92772"/>
                      <a:pt x="42689" y="95165"/>
                    </a:cubicBezTo>
                    <a:cubicBezTo>
                      <a:pt x="49094" y="99409"/>
                      <a:pt x="102467" y="73110"/>
                      <a:pt x="110198" y="77423"/>
                    </a:cubicBezTo>
                    <a:cubicBezTo>
                      <a:pt x="116669" y="81772"/>
                      <a:pt x="84031" y="121491"/>
                      <a:pt x="88357" y="125006"/>
                    </a:cubicBezTo>
                    <a:cubicBezTo>
                      <a:pt x="93937" y="128957"/>
                      <a:pt x="135359" y="96883"/>
                      <a:pt x="140974" y="100811"/>
                    </a:cubicBezTo>
                    <a:cubicBezTo>
                      <a:pt x="145239" y="103778"/>
                      <a:pt x="120673" y="139377"/>
                      <a:pt x="124097" y="144361"/>
                    </a:cubicBezTo>
                    <a:cubicBezTo>
                      <a:pt x="126155" y="149660"/>
                      <a:pt x="141894" y="132999"/>
                      <a:pt x="153880" y="137909"/>
                    </a:cubicBezTo>
                    <a:cubicBezTo>
                      <a:pt x="167520" y="144211"/>
                      <a:pt x="189477" y="170677"/>
                      <a:pt x="194585" y="175815"/>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F64655A6-1D80-49D1-8D6E-7AA6BA49D7E2}"/>
                  </a:ext>
                </a:extLst>
              </p:cNvPr>
              <p:cNvSpPr/>
              <p:nvPr/>
            </p:nvSpPr>
            <p:spPr>
              <a:xfrm rot="21434152">
                <a:off x="7311605" y="3015960"/>
                <a:ext cx="240554" cy="239541"/>
              </a:xfrm>
              <a:custGeom>
                <a:avLst/>
                <a:gdLst>
                  <a:gd name="connsiteX0" fmla="*/ 0 w 240554"/>
                  <a:gd name="connsiteY0" fmla="*/ 0 h 239541"/>
                  <a:gd name="connsiteX1" fmla="*/ 74866 w 240554"/>
                  <a:gd name="connsiteY1" fmla="*/ 85707 h 239541"/>
                  <a:gd name="connsiteX2" fmla="*/ 52774 w 240554"/>
                  <a:gd name="connsiteY2" fmla="*/ 129659 h 239541"/>
                  <a:gd name="connsiteX3" fmla="*/ 136232 w 240554"/>
                  <a:gd name="connsiteY3" fmla="*/ 105485 h 239541"/>
                  <a:gd name="connsiteX4" fmla="*/ 109231 w 240554"/>
                  <a:gd name="connsiteY4" fmla="*/ 170315 h 239541"/>
                  <a:gd name="connsiteX5" fmla="*/ 174278 w 240554"/>
                  <a:gd name="connsiteY5" fmla="*/ 137351 h 239541"/>
                  <a:gd name="connsiteX6" fmla="*/ 153414 w 240554"/>
                  <a:gd name="connsiteY6" fmla="*/ 196687 h 239541"/>
                  <a:gd name="connsiteX7" fmla="*/ 190234 w 240554"/>
                  <a:gd name="connsiteY7" fmla="*/ 187896 h 239541"/>
                  <a:gd name="connsiteX8" fmla="*/ 240554 w 240554"/>
                  <a:gd name="connsiteY8" fmla="*/ 239541 h 2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554" h="239541" extrusionOk="0">
                    <a:moveTo>
                      <a:pt x="0" y="0"/>
                    </a:moveTo>
                    <a:cubicBezTo>
                      <a:pt x="29416" y="29816"/>
                      <a:pt x="61624" y="65766"/>
                      <a:pt x="74866" y="85707"/>
                    </a:cubicBezTo>
                    <a:cubicBezTo>
                      <a:pt x="85488" y="107702"/>
                      <a:pt x="41568" y="126394"/>
                      <a:pt x="52774" y="129659"/>
                    </a:cubicBezTo>
                    <a:cubicBezTo>
                      <a:pt x="60539" y="135361"/>
                      <a:pt x="126552" y="100201"/>
                      <a:pt x="136232" y="105485"/>
                    </a:cubicBezTo>
                    <a:cubicBezTo>
                      <a:pt x="143748" y="111225"/>
                      <a:pt x="104386" y="165719"/>
                      <a:pt x="109231" y="170315"/>
                    </a:cubicBezTo>
                    <a:cubicBezTo>
                      <a:pt x="116311" y="175714"/>
                      <a:pt x="167683" y="131376"/>
                      <a:pt x="174278" y="137351"/>
                    </a:cubicBezTo>
                    <a:cubicBezTo>
                      <a:pt x="180888" y="141631"/>
                      <a:pt x="149878" y="189087"/>
                      <a:pt x="153414" y="196687"/>
                    </a:cubicBezTo>
                    <a:cubicBezTo>
                      <a:pt x="155890" y="203362"/>
                      <a:pt x="172914" y="184639"/>
                      <a:pt x="190234" y="187896"/>
                    </a:cubicBezTo>
                    <a:cubicBezTo>
                      <a:pt x="205778" y="195611"/>
                      <a:pt x="234070" y="232419"/>
                      <a:pt x="240554" y="239541"/>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06330278-0CF2-47E3-AE58-6D2D349A6DB8}"/>
                  </a:ext>
                </a:extLst>
              </p:cNvPr>
              <p:cNvSpPr/>
              <p:nvPr/>
            </p:nvSpPr>
            <p:spPr>
              <a:xfrm rot="4841781">
                <a:off x="7716913" y="3049935"/>
                <a:ext cx="196581" cy="182242"/>
              </a:xfrm>
              <a:custGeom>
                <a:avLst/>
                <a:gdLst>
                  <a:gd name="connsiteX0" fmla="*/ 0 w 196581"/>
                  <a:gd name="connsiteY0" fmla="*/ 0 h 182242"/>
                  <a:gd name="connsiteX1" fmla="*/ 61180 w 196581"/>
                  <a:gd name="connsiteY1" fmla="*/ 65205 h 182242"/>
                  <a:gd name="connsiteX2" fmla="*/ 43127 w 196581"/>
                  <a:gd name="connsiteY2" fmla="*/ 98644 h 182242"/>
                  <a:gd name="connsiteX3" fmla="*/ 111329 w 196581"/>
                  <a:gd name="connsiteY3" fmla="*/ 80253 h 182242"/>
                  <a:gd name="connsiteX4" fmla="*/ 89263 w 196581"/>
                  <a:gd name="connsiteY4" fmla="*/ 129575 h 182242"/>
                  <a:gd name="connsiteX5" fmla="*/ 142420 w 196581"/>
                  <a:gd name="connsiteY5" fmla="*/ 104496 h 182242"/>
                  <a:gd name="connsiteX6" fmla="*/ 125370 w 196581"/>
                  <a:gd name="connsiteY6" fmla="*/ 149639 h 182242"/>
                  <a:gd name="connsiteX7" fmla="*/ 155459 w 196581"/>
                  <a:gd name="connsiteY7" fmla="*/ 142951 h 182242"/>
                  <a:gd name="connsiteX8" fmla="*/ 196581 w 196581"/>
                  <a:gd name="connsiteY8" fmla="*/ 182242 h 18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81" h="182242" extrusionOk="0">
                    <a:moveTo>
                      <a:pt x="0" y="0"/>
                    </a:moveTo>
                    <a:cubicBezTo>
                      <a:pt x="23841" y="22436"/>
                      <a:pt x="51825" y="49577"/>
                      <a:pt x="61180" y="65205"/>
                    </a:cubicBezTo>
                    <a:cubicBezTo>
                      <a:pt x="70817" y="82161"/>
                      <a:pt x="33146" y="96188"/>
                      <a:pt x="43127" y="98644"/>
                    </a:cubicBezTo>
                    <a:cubicBezTo>
                      <a:pt x="50764" y="101856"/>
                      <a:pt x="103475" y="76004"/>
                      <a:pt x="111329" y="80253"/>
                    </a:cubicBezTo>
                    <a:cubicBezTo>
                      <a:pt x="118560" y="85157"/>
                      <a:pt x="84776" y="125867"/>
                      <a:pt x="89263" y="129575"/>
                    </a:cubicBezTo>
                    <a:cubicBezTo>
                      <a:pt x="95774" y="133774"/>
                      <a:pt x="136472" y="101009"/>
                      <a:pt x="142420" y="104496"/>
                    </a:cubicBezTo>
                    <a:cubicBezTo>
                      <a:pt x="146439" y="107534"/>
                      <a:pt x="122926" y="143484"/>
                      <a:pt x="125370" y="149639"/>
                    </a:cubicBezTo>
                    <a:cubicBezTo>
                      <a:pt x="127237" y="153130"/>
                      <a:pt x="143408" y="137771"/>
                      <a:pt x="155459" y="142951"/>
                    </a:cubicBezTo>
                    <a:cubicBezTo>
                      <a:pt x="169336" y="149510"/>
                      <a:pt x="189260" y="176379"/>
                      <a:pt x="196581" y="182242"/>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0AD1B6FD-3C70-4F8F-8424-0211640F260F}"/>
                  </a:ext>
                </a:extLst>
              </p:cNvPr>
              <p:cNvSpPr/>
              <p:nvPr/>
            </p:nvSpPr>
            <p:spPr>
              <a:xfrm rot="6211848">
                <a:off x="6279804" y="2995157"/>
                <a:ext cx="171592" cy="299692"/>
              </a:xfrm>
              <a:custGeom>
                <a:avLst/>
                <a:gdLst>
                  <a:gd name="connsiteX0" fmla="*/ 0 w 171592"/>
                  <a:gd name="connsiteY0" fmla="*/ 0 h 299692"/>
                  <a:gd name="connsiteX1" fmla="*/ 53403 w 171592"/>
                  <a:gd name="connsiteY1" fmla="*/ 107229 h 299692"/>
                  <a:gd name="connsiteX2" fmla="*/ 37645 w 171592"/>
                  <a:gd name="connsiteY2" fmla="*/ 162218 h 299692"/>
                  <a:gd name="connsiteX3" fmla="*/ 97177 w 171592"/>
                  <a:gd name="connsiteY3" fmla="*/ 131974 h 299692"/>
                  <a:gd name="connsiteX4" fmla="*/ 77916 w 171592"/>
                  <a:gd name="connsiteY4" fmla="*/ 213083 h 299692"/>
                  <a:gd name="connsiteX5" fmla="*/ 124316 w 171592"/>
                  <a:gd name="connsiteY5" fmla="*/ 171841 h 299692"/>
                  <a:gd name="connsiteX6" fmla="*/ 109433 w 171592"/>
                  <a:gd name="connsiteY6" fmla="*/ 246077 h 299692"/>
                  <a:gd name="connsiteX7" fmla="*/ 135697 w 171592"/>
                  <a:gd name="connsiteY7" fmla="*/ 235079 h 299692"/>
                  <a:gd name="connsiteX8" fmla="*/ 171592 w 171592"/>
                  <a:gd name="connsiteY8" fmla="*/ 299692 h 29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299692" extrusionOk="0">
                    <a:moveTo>
                      <a:pt x="0" y="0"/>
                    </a:moveTo>
                    <a:cubicBezTo>
                      <a:pt x="22588" y="39494"/>
                      <a:pt x="41355" y="82359"/>
                      <a:pt x="53403" y="107229"/>
                    </a:cubicBezTo>
                    <a:cubicBezTo>
                      <a:pt x="61601" y="134670"/>
                      <a:pt x="29302" y="158127"/>
                      <a:pt x="37645" y="162218"/>
                    </a:cubicBezTo>
                    <a:cubicBezTo>
                      <a:pt x="44387" y="166882"/>
                      <a:pt x="90363" y="124058"/>
                      <a:pt x="97177" y="131974"/>
                    </a:cubicBezTo>
                    <a:cubicBezTo>
                      <a:pt x="103081" y="140009"/>
                      <a:pt x="74154" y="206803"/>
                      <a:pt x="77916" y="213083"/>
                    </a:cubicBezTo>
                    <a:cubicBezTo>
                      <a:pt x="82796" y="219770"/>
                      <a:pt x="119914" y="164591"/>
                      <a:pt x="124316" y="171841"/>
                    </a:cubicBezTo>
                    <a:cubicBezTo>
                      <a:pt x="128539" y="177182"/>
                      <a:pt x="106829" y="236203"/>
                      <a:pt x="109433" y="246077"/>
                    </a:cubicBezTo>
                    <a:cubicBezTo>
                      <a:pt x="110921" y="252714"/>
                      <a:pt x="123335" y="228925"/>
                      <a:pt x="135697" y="235079"/>
                    </a:cubicBezTo>
                    <a:cubicBezTo>
                      <a:pt x="146625" y="244333"/>
                      <a:pt x="167693" y="290550"/>
                      <a:pt x="171592" y="299692"/>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681F78AD-1F7C-46CA-B172-C62C64246C63}"/>
                  </a:ext>
                </a:extLst>
              </p:cNvPr>
              <p:cNvSpPr/>
              <p:nvPr/>
            </p:nvSpPr>
            <p:spPr>
              <a:xfrm rot="3240447">
                <a:off x="6477928" y="3210291"/>
                <a:ext cx="171592" cy="299692"/>
              </a:xfrm>
              <a:custGeom>
                <a:avLst/>
                <a:gdLst>
                  <a:gd name="connsiteX0" fmla="*/ 0 w 171592"/>
                  <a:gd name="connsiteY0" fmla="*/ 0 h 299692"/>
                  <a:gd name="connsiteX1" fmla="*/ 53403 w 171592"/>
                  <a:gd name="connsiteY1" fmla="*/ 107229 h 299692"/>
                  <a:gd name="connsiteX2" fmla="*/ 37645 w 171592"/>
                  <a:gd name="connsiteY2" fmla="*/ 162218 h 299692"/>
                  <a:gd name="connsiteX3" fmla="*/ 97177 w 171592"/>
                  <a:gd name="connsiteY3" fmla="*/ 131974 h 299692"/>
                  <a:gd name="connsiteX4" fmla="*/ 77916 w 171592"/>
                  <a:gd name="connsiteY4" fmla="*/ 213083 h 299692"/>
                  <a:gd name="connsiteX5" fmla="*/ 124316 w 171592"/>
                  <a:gd name="connsiteY5" fmla="*/ 171841 h 299692"/>
                  <a:gd name="connsiteX6" fmla="*/ 109433 w 171592"/>
                  <a:gd name="connsiteY6" fmla="*/ 246077 h 299692"/>
                  <a:gd name="connsiteX7" fmla="*/ 135697 w 171592"/>
                  <a:gd name="connsiteY7" fmla="*/ 235079 h 299692"/>
                  <a:gd name="connsiteX8" fmla="*/ 171592 w 171592"/>
                  <a:gd name="connsiteY8" fmla="*/ 299692 h 29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299692" extrusionOk="0">
                    <a:moveTo>
                      <a:pt x="0" y="0"/>
                    </a:moveTo>
                    <a:cubicBezTo>
                      <a:pt x="22588" y="39494"/>
                      <a:pt x="41355" y="82359"/>
                      <a:pt x="53403" y="107229"/>
                    </a:cubicBezTo>
                    <a:cubicBezTo>
                      <a:pt x="61601" y="134670"/>
                      <a:pt x="29302" y="158127"/>
                      <a:pt x="37645" y="162218"/>
                    </a:cubicBezTo>
                    <a:cubicBezTo>
                      <a:pt x="44387" y="166882"/>
                      <a:pt x="90363" y="124058"/>
                      <a:pt x="97177" y="131974"/>
                    </a:cubicBezTo>
                    <a:cubicBezTo>
                      <a:pt x="103081" y="140009"/>
                      <a:pt x="74154" y="206803"/>
                      <a:pt x="77916" y="213083"/>
                    </a:cubicBezTo>
                    <a:cubicBezTo>
                      <a:pt x="82796" y="219770"/>
                      <a:pt x="119914" y="164591"/>
                      <a:pt x="124316" y="171841"/>
                    </a:cubicBezTo>
                    <a:cubicBezTo>
                      <a:pt x="128539" y="177182"/>
                      <a:pt x="106829" y="236203"/>
                      <a:pt x="109433" y="246077"/>
                    </a:cubicBezTo>
                    <a:cubicBezTo>
                      <a:pt x="110921" y="252714"/>
                      <a:pt x="123335" y="228925"/>
                      <a:pt x="135697" y="235079"/>
                    </a:cubicBezTo>
                    <a:cubicBezTo>
                      <a:pt x="146625" y="244333"/>
                      <a:pt x="167693" y="290550"/>
                      <a:pt x="171592" y="299692"/>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6AA1464B-39CF-4801-A920-6D33D3095D04}"/>
                  </a:ext>
                </a:extLst>
              </p:cNvPr>
              <p:cNvSpPr/>
              <p:nvPr/>
            </p:nvSpPr>
            <p:spPr>
              <a:xfrm rot="4722211">
                <a:off x="6856218" y="3477296"/>
                <a:ext cx="171592" cy="299692"/>
              </a:xfrm>
              <a:custGeom>
                <a:avLst/>
                <a:gdLst>
                  <a:gd name="connsiteX0" fmla="*/ 0 w 171592"/>
                  <a:gd name="connsiteY0" fmla="*/ 0 h 299692"/>
                  <a:gd name="connsiteX1" fmla="*/ 53403 w 171592"/>
                  <a:gd name="connsiteY1" fmla="*/ 107229 h 299692"/>
                  <a:gd name="connsiteX2" fmla="*/ 37645 w 171592"/>
                  <a:gd name="connsiteY2" fmla="*/ 162218 h 299692"/>
                  <a:gd name="connsiteX3" fmla="*/ 97177 w 171592"/>
                  <a:gd name="connsiteY3" fmla="*/ 131974 h 299692"/>
                  <a:gd name="connsiteX4" fmla="*/ 77916 w 171592"/>
                  <a:gd name="connsiteY4" fmla="*/ 213083 h 299692"/>
                  <a:gd name="connsiteX5" fmla="*/ 124316 w 171592"/>
                  <a:gd name="connsiteY5" fmla="*/ 171841 h 299692"/>
                  <a:gd name="connsiteX6" fmla="*/ 109433 w 171592"/>
                  <a:gd name="connsiteY6" fmla="*/ 246077 h 299692"/>
                  <a:gd name="connsiteX7" fmla="*/ 135697 w 171592"/>
                  <a:gd name="connsiteY7" fmla="*/ 235079 h 299692"/>
                  <a:gd name="connsiteX8" fmla="*/ 171592 w 171592"/>
                  <a:gd name="connsiteY8" fmla="*/ 299692 h 29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299692" extrusionOk="0">
                    <a:moveTo>
                      <a:pt x="0" y="0"/>
                    </a:moveTo>
                    <a:cubicBezTo>
                      <a:pt x="22588" y="39494"/>
                      <a:pt x="41355" y="82359"/>
                      <a:pt x="53403" y="107229"/>
                    </a:cubicBezTo>
                    <a:cubicBezTo>
                      <a:pt x="61601" y="134670"/>
                      <a:pt x="29302" y="158127"/>
                      <a:pt x="37645" y="162218"/>
                    </a:cubicBezTo>
                    <a:cubicBezTo>
                      <a:pt x="44387" y="166882"/>
                      <a:pt x="90363" y="124058"/>
                      <a:pt x="97177" y="131974"/>
                    </a:cubicBezTo>
                    <a:cubicBezTo>
                      <a:pt x="103081" y="140009"/>
                      <a:pt x="74154" y="206803"/>
                      <a:pt x="77916" y="213083"/>
                    </a:cubicBezTo>
                    <a:cubicBezTo>
                      <a:pt x="82796" y="219770"/>
                      <a:pt x="119914" y="164591"/>
                      <a:pt x="124316" y="171841"/>
                    </a:cubicBezTo>
                    <a:cubicBezTo>
                      <a:pt x="128539" y="177182"/>
                      <a:pt x="106829" y="236203"/>
                      <a:pt x="109433" y="246077"/>
                    </a:cubicBezTo>
                    <a:cubicBezTo>
                      <a:pt x="110921" y="252714"/>
                      <a:pt x="123335" y="228925"/>
                      <a:pt x="135697" y="235079"/>
                    </a:cubicBezTo>
                    <a:cubicBezTo>
                      <a:pt x="146625" y="244333"/>
                      <a:pt x="167693" y="290550"/>
                      <a:pt x="171592" y="299692"/>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E8498CB3-99AF-4ADC-B1E1-005D8225FEB1}"/>
                  </a:ext>
                </a:extLst>
              </p:cNvPr>
              <p:cNvSpPr/>
              <p:nvPr/>
            </p:nvSpPr>
            <p:spPr>
              <a:xfrm rot="7253530">
                <a:off x="7318990" y="3277847"/>
                <a:ext cx="171592" cy="203559"/>
              </a:xfrm>
              <a:custGeom>
                <a:avLst/>
                <a:gdLst>
                  <a:gd name="connsiteX0" fmla="*/ 0 w 171592"/>
                  <a:gd name="connsiteY0" fmla="*/ 0 h 203559"/>
                  <a:gd name="connsiteX1" fmla="*/ 53403 w 171592"/>
                  <a:gd name="connsiteY1" fmla="*/ 72833 h 203559"/>
                  <a:gd name="connsiteX2" fmla="*/ 37645 w 171592"/>
                  <a:gd name="connsiteY2" fmla="*/ 110183 h 203559"/>
                  <a:gd name="connsiteX3" fmla="*/ 97177 w 171592"/>
                  <a:gd name="connsiteY3" fmla="*/ 89640 h 203559"/>
                  <a:gd name="connsiteX4" fmla="*/ 77916 w 171592"/>
                  <a:gd name="connsiteY4" fmla="*/ 144732 h 203559"/>
                  <a:gd name="connsiteX5" fmla="*/ 124316 w 171592"/>
                  <a:gd name="connsiteY5" fmla="*/ 116719 h 203559"/>
                  <a:gd name="connsiteX6" fmla="*/ 109433 w 171592"/>
                  <a:gd name="connsiteY6" fmla="*/ 167142 h 203559"/>
                  <a:gd name="connsiteX7" fmla="*/ 135697 w 171592"/>
                  <a:gd name="connsiteY7" fmla="*/ 159672 h 203559"/>
                  <a:gd name="connsiteX8" fmla="*/ 171592 w 171592"/>
                  <a:gd name="connsiteY8" fmla="*/ 203559 h 20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203559" extrusionOk="0">
                    <a:moveTo>
                      <a:pt x="0" y="0"/>
                    </a:moveTo>
                    <a:cubicBezTo>
                      <a:pt x="20609" y="25411"/>
                      <a:pt x="45196" y="55195"/>
                      <a:pt x="53403" y="72833"/>
                    </a:cubicBezTo>
                    <a:cubicBezTo>
                      <a:pt x="59950" y="91254"/>
                      <a:pt x="28115" y="107453"/>
                      <a:pt x="37645" y="110183"/>
                    </a:cubicBezTo>
                    <a:cubicBezTo>
                      <a:pt x="44720" y="113199"/>
                      <a:pt x="90141" y="85672"/>
                      <a:pt x="97177" y="89640"/>
                    </a:cubicBezTo>
                    <a:cubicBezTo>
                      <a:pt x="103345" y="95100"/>
                      <a:pt x="74689" y="140838"/>
                      <a:pt x="77916" y="144732"/>
                    </a:cubicBezTo>
                    <a:cubicBezTo>
                      <a:pt x="83588" y="149381"/>
                      <a:pt x="119619" y="111841"/>
                      <a:pt x="124316" y="116719"/>
                    </a:cubicBezTo>
                    <a:cubicBezTo>
                      <a:pt x="128865" y="120346"/>
                      <a:pt x="106784" y="160691"/>
                      <a:pt x="109433" y="167142"/>
                    </a:cubicBezTo>
                    <a:cubicBezTo>
                      <a:pt x="110958" y="170757"/>
                      <a:pt x="124715" y="154467"/>
                      <a:pt x="135697" y="159672"/>
                    </a:cubicBezTo>
                    <a:cubicBezTo>
                      <a:pt x="147729" y="166677"/>
                      <a:pt x="165413" y="197030"/>
                      <a:pt x="171592" y="203559"/>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8D8D513A-5890-4E29-839B-4EB920F27BEA}"/>
                  </a:ext>
                </a:extLst>
              </p:cNvPr>
              <p:cNvSpPr/>
              <p:nvPr/>
            </p:nvSpPr>
            <p:spPr>
              <a:xfrm rot="7044221">
                <a:off x="8149219" y="2719873"/>
                <a:ext cx="171592" cy="359408"/>
              </a:xfrm>
              <a:custGeom>
                <a:avLst/>
                <a:gdLst>
                  <a:gd name="connsiteX0" fmla="*/ 0 w 171592"/>
                  <a:gd name="connsiteY0" fmla="*/ 0 h 359408"/>
                  <a:gd name="connsiteX1" fmla="*/ 53403 w 171592"/>
                  <a:gd name="connsiteY1" fmla="*/ 128595 h 359408"/>
                  <a:gd name="connsiteX2" fmla="*/ 37645 w 171592"/>
                  <a:gd name="connsiteY2" fmla="*/ 194541 h 359408"/>
                  <a:gd name="connsiteX3" fmla="*/ 97177 w 171592"/>
                  <a:gd name="connsiteY3" fmla="*/ 158271 h 359408"/>
                  <a:gd name="connsiteX4" fmla="*/ 77916 w 171592"/>
                  <a:gd name="connsiteY4" fmla="*/ 255542 h 359408"/>
                  <a:gd name="connsiteX5" fmla="*/ 124316 w 171592"/>
                  <a:gd name="connsiteY5" fmla="*/ 206082 h 359408"/>
                  <a:gd name="connsiteX6" fmla="*/ 109433 w 171592"/>
                  <a:gd name="connsiteY6" fmla="*/ 295110 h 359408"/>
                  <a:gd name="connsiteX7" fmla="*/ 135697 w 171592"/>
                  <a:gd name="connsiteY7" fmla="*/ 281920 h 359408"/>
                  <a:gd name="connsiteX8" fmla="*/ 171592 w 171592"/>
                  <a:gd name="connsiteY8" fmla="*/ 359408 h 35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359408" extrusionOk="0">
                    <a:moveTo>
                      <a:pt x="0" y="0"/>
                    </a:moveTo>
                    <a:cubicBezTo>
                      <a:pt x="18698" y="45084"/>
                      <a:pt x="41576" y="98255"/>
                      <a:pt x="53403" y="128595"/>
                    </a:cubicBezTo>
                    <a:cubicBezTo>
                      <a:pt x="61569" y="161417"/>
                      <a:pt x="28757" y="189646"/>
                      <a:pt x="37645" y="194541"/>
                    </a:cubicBezTo>
                    <a:cubicBezTo>
                      <a:pt x="43834" y="200567"/>
                      <a:pt x="89831" y="151609"/>
                      <a:pt x="97177" y="158271"/>
                    </a:cubicBezTo>
                    <a:cubicBezTo>
                      <a:pt x="101765" y="167276"/>
                      <a:pt x="74893" y="248290"/>
                      <a:pt x="77916" y="255542"/>
                    </a:cubicBezTo>
                    <a:cubicBezTo>
                      <a:pt x="84289" y="263729"/>
                      <a:pt x="119937" y="197689"/>
                      <a:pt x="124316" y="206082"/>
                    </a:cubicBezTo>
                    <a:cubicBezTo>
                      <a:pt x="128862" y="212569"/>
                      <a:pt x="106419" y="283522"/>
                      <a:pt x="109433" y="295110"/>
                    </a:cubicBezTo>
                    <a:cubicBezTo>
                      <a:pt x="111074" y="305306"/>
                      <a:pt x="124149" y="272855"/>
                      <a:pt x="135697" y="281920"/>
                    </a:cubicBezTo>
                    <a:cubicBezTo>
                      <a:pt x="146965" y="293145"/>
                      <a:pt x="165339" y="347738"/>
                      <a:pt x="171592" y="359408"/>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FA281C01-6A23-4234-8452-3E7F67144514}"/>
                  </a:ext>
                </a:extLst>
              </p:cNvPr>
              <p:cNvSpPr/>
              <p:nvPr/>
            </p:nvSpPr>
            <p:spPr>
              <a:xfrm rot="19946174">
                <a:off x="8060181" y="3010984"/>
                <a:ext cx="118577" cy="306352"/>
              </a:xfrm>
              <a:custGeom>
                <a:avLst/>
                <a:gdLst>
                  <a:gd name="connsiteX0" fmla="*/ 0 w 118577"/>
                  <a:gd name="connsiteY0" fmla="*/ 0 h 306352"/>
                  <a:gd name="connsiteX1" fmla="*/ 36904 w 118577"/>
                  <a:gd name="connsiteY1" fmla="*/ 109612 h 306352"/>
                  <a:gd name="connsiteX2" fmla="*/ 26014 w 118577"/>
                  <a:gd name="connsiteY2" fmla="*/ 165823 h 306352"/>
                  <a:gd name="connsiteX3" fmla="*/ 67153 w 118577"/>
                  <a:gd name="connsiteY3" fmla="*/ 134907 h 306352"/>
                  <a:gd name="connsiteX4" fmla="*/ 53843 w 118577"/>
                  <a:gd name="connsiteY4" fmla="*/ 217819 h 306352"/>
                  <a:gd name="connsiteX5" fmla="*/ 85907 w 118577"/>
                  <a:gd name="connsiteY5" fmla="*/ 175660 h 306352"/>
                  <a:gd name="connsiteX6" fmla="*/ 75623 w 118577"/>
                  <a:gd name="connsiteY6" fmla="*/ 251545 h 306352"/>
                  <a:gd name="connsiteX7" fmla="*/ 93772 w 118577"/>
                  <a:gd name="connsiteY7" fmla="*/ 240303 h 306352"/>
                  <a:gd name="connsiteX8" fmla="*/ 118577 w 118577"/>
                  <a:gd name="connsiteY8" fmla="*/ 306352 h 30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577" h="306352" extrusionOk="0">
                    <a:moveTo>
                      <a:pt x="0" y="0"/>
                    </a:moveTo>
                    <a:cubicBezTo>
                      <a:pt x="12925" y="38915"/>
                      <a:pt x="26211" y="84360"/>
                      <a:pt x="36904" y="109612"/>
                    </a:cubicBezTo>
                    <a:cubicBezTo>
                      <a:pt x="42894" y="137597"/>
                      <a:pt x="20072" y="161636"/>
                      <a:pt x="26014" y="165823"/>
                    </a:cubicBezTo>
                    <a:cubicBezTo>
                      <a:pt x="30432" y="170648"/>
                      <a:pt x="62423" y="126748"/>
                      <a:pt x="67153" y="134907"/>
                    </a:cubicBezTo>
                    <a:cubicBezTo>
                      <a:pt x="69860" y="142516"/>
                      <a:pt x="51065" y="211192"/>
                      <a:pt x="53843" y="217819"/>
                    </a:cubicBezTo>
                    <a:cubicBezTo>
                      <a:pt x="58405" y="224781"/>
                      <a:pt x="82702" y="169164"/>
                      <a:pt x="85907" y="175660"/>
                    </a:cubicBezTo>
                    <a:cubicBezTo>
                      <a:pt x="87054" y="180901"/>
                      <a:pt x="73744" y="241306"/>
                      <a:pt x="75623" y="251545"/>
                    </a:cubicBezTo>
                    <a:cubicBezTo>
                      <a:pt x="76660" y="259713"/>
                      <a:pt x="86345" y="231542"/>
                      <a:pt x="93772" y="240303"/>
                    </a:cubicBezTo>
                    <a:cubicBezTo>
                      <a:pt x="101236" y="249609"/>
                      <a:pt x="116717" y="296973"/>
                      <a:pt x="118577" y="306352"/>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9A050C83-4339-4355-A120-D813BC6F272B}"/>
                  </a:ext>
                </a:extLst>
              </p:cNvPr>
              <p:cNvSpPr/>
              <p:nvPr/>
            </p:nvSpPr>
            <p:spPr>
              <a:xfrm rot="7806887">
                <a:off x="7843198" y="3286594"/>
                <a:ext cx="171592" cy="203559"/>
              </a:xfrm>
              <a:custGeom>
                <a:avLst/>
                <a:gdLst>
                  <a:gd name="connsiteX0" fmla="*/ 0 w 171592"/>
                  <a:gd name="connsiteY0" fmla="*/ 0 h 203559"/>
                  <a:gd name="connsiteX1" fmla="*/ 53403 w 171592"/>
                  <a:gd name="connsiteY1" fmla="*/ 72833 h 203559"/>
                  <a:gd name="connsiteX2" fmla="*/ 37645 w 171592"/>
                  <a:gd name="connsiteY2" fmla="*/ 110183 h 203559"/>
                  <a:gd name="connsiteX3" fmla="*/ 97177 w 171592"/>
                  <a:gd name="connsiteY3" fmla="*/ 89640 h 203559"/>
                  <a:gd name="connsiteX4" fmla="*/ 77916 w 171592"/>
                  <a:gd name="connsiteY4" fmla="*/ 144732 h 203559"/>
                  <a:gd name="connsiteX5" fmla="*/ 124316 w 171592"/>
                  <a:gd name="connsiteY5" fmla="*/ 116719 h 203559"/>
                  <a:gd name="connsiteX6" fmla="*/ 109433 w 171592"/>
                  <a:gd name="connsiteY6" fmla="*/ 167142 h 203559"/>
                  <a:gd name="connsiteX7" fmla="*/ 135697 w 171592"/>
                  <a:gd name="connsiteY7" fmla="*/ 159672 h 203559"/>
                  <a:gd name="connsiteX8" fmla="*/ 171592 w 171592"/>
                  <a:gd name="connsiteY8" fmla="*/ 203559 h 20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92" h="203559" extrusionOk="0">
                    <a:moveTo>
                      <a:pt x="0" y="0"/>
                    </a:moveTo>
                    <a:cubicBezTo>
                      <a:pt x="20609" y="25411"/>
                      <a:pt x="45196" y="55195"/>
                      <a:pt x="53403" y="72833"/>
                    </a:cubicBezTo>
                    <a:cubicBezTo>
                      <a:pt x="59950" y="91254"/>
                      <a:pt x="28115" y="107453"/>
                      <a:pt x="37645" y="110183"/>
                    </a:cubicBezTo>
                    <a:cubicBezTo>
                      <a:pt x="44720" y="113199"/>
                      <a:pt x="90141" y="85672"/>
                      <a:pt x="97177" y="89640"/>
                    </a:cubicBezTo>
                    <a:cubicBezTo>
                      <a:pt x="103345" y="95100"/>
                      <a:pt x="74689" y="140838"/>
                      <a:pt x="77916" y="144732"/>
                    </a:cubicBezTo>
                    <a:cubicBezTo>
                      <a:pt x="83588" y="149381"/>
                      <a:pt x="119619" y="111841"/>
                      <a:pt x="124316" y="116719"/>
                    </a:cubicBezTo>
                    <a:cubicBezTo>
                      <a:pt x="128865" y="120346"/>
                      <a:pt x="106784" y="160691"/>
                      <a:pt x="109433" y="167142"/>
                    </a:cubicBezTo>
                    <a:cubicBezTo>
                      <a:pt x="110958" y="170757"/>
                      <a:pt x="124715" y="154467"/>
                      <a:pt x="135697" y="159672"/>
                    </a:cubicBezTo>
                    <a:cubicBezTo>
                      <a:pt x="147729" y="166677"/>
                      <a:pt x="165413" y="197030"/>
                      <a:pt x="171592" y="203559"/>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693204AB-6E54-4375-8AA5-B243D39745BA}"/>
                  </a:ext>
                </a:extLst>
              </p:cNvPr>
              <p:cNvSpPr/>
              <p:nvPr/>
            </p:nvSpPr>
            <p:spPr>
              <a:xfrm rot="4841781">
                <a:off x="7438435" y="3535478"/>
                <a:ext cx="196581" cy="182242"/>
              </a:xfrm>
              <a:custGeom>
                <a:avLst/>
                <a:gdLst>
                  <a:gd name="connsiteX0" fmla="*/ 0 w 196581"/>
                  <a:gd name="connsiteY0" fmla="*/ 0 h 182242"/>
                  <a:gd name="connsiteX1" fmla="*/ 61180 w 196581"/>
                  <a:gd name="connsiteY1" fmla="*/ 65205 h 182242"/>
                  <a:gd name="connsiteX2" fmla="*/ 43127 w 196581"/>
                  <a:gd name="connsiteY2" fmla="*/ 98644 h 182242"/>
                  <a:gd name="connsiteX3" fmla="*/ 111329 w 196581"/>
                  <a:gd name="connsiteY3" fmla="*/ 80253 h 182242"/>
                  <a:gd name="connsiteX4" fmla="*/ 89263 w 196581"/>
                  <a:gd name="connsiteY4" fmla="*/ 129575 h 182242"/>
                  <a:gd name="connsiteX5" fmla="*/ 142420 w 196581"/>
                  <a:gd name="connsiteY5" fmla="*/ 104496 h 182242"/>
                  <a:gd name="connsiteX6" fmla="*/ 125370 w 196581"/>
                  <a:gd name="connsiteY6" fmla="*/ 149639 h 182242"/>
                  <a:gd name="connsiteX7" fmla="*/ 155459 w 196581"/>
                  <a:gd name="connsiteY7" fmla="*/ 142951 h 182242"/>
                  <a:gd name="connsiteX8" fmla="*/ 196581 w 196581"/>
                  <a:gd name="connsiteY8" fmla="*/ 182242 h 18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81" h="182242" extrusionOk="0">
                    <a:moveTo>
                      <a:pt x="0" y="0"/>
                    </a:moveTo>
                    <a:cubicBezTo>
                      <a:pt x="23841" y="22436"/>
                      <a:pt x="51825" y="49577"/>
                      <a:pt x="61180" y="65205"/>
                    </a:cubicBezTo>
                    <a:cubicBezTo>
                      <a:pt x="70817" y="82161"/>
                      <a:pt x="33146" y="96188"/>
                      <a:pt x="43127" y="98644"/>
                    </a:cubicBezTo>
                    <a:cubicBezTo>
                      <a:pt x="50764" y="101856"/>
                      <a:pt x="103475" y="76004"/>
                      <a:pt x="111329" y="80253"/>
                    </a:cubicBezTo>
                    <a:cubicBezTo>
                      <a:pt x="118560" y="85157"/>
                      <a:pt x="84776" y="125867"/>
                      <a:pt x="89263" y="129575"/>
                    </a:cubicBezTo>
                    <a:cubicBezTo>
                      <a:pt x="95774" y="133774"/>
                      <a:pt x="136472" y="101009"/>
                      <a:pt x="142420" y="104496"/>
                    </a:cubicBezTo>
                    <a:cubicBezTo>
                      <a:pt x="146439" y="107534"/>
                      <a:pt x="122926" y="143484"/>
                      <a:pt x="125370" y="149639"/>
                    </a:cubicBezTo>
                    <a:cubicBezTo>
                      <a:pt x="127237" y="153130"/>
                      <a:pt x="143408" y="137771"/>
                      <a:pt x="155459" y="142951"/>
                    </a:cubicBezTo>
                    <a:cubicBezTo>
                      <a:pt x="169336" y="149510"/>
                      <a:pt x="189260" y="176379"/>
                      <a:pt x="196581" y="182242"/>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9075E316-AE7C-46FA-8191-E4C1C57F32E0}"/>
                  </a:ext>
                </a:extLst>
              </p:cNvPr>
              <p:cNvSpPr/>
              <p:nvPr/>
            </p:nvSpPr>
            <p:spPr>
              <a:xfrm rot="12780591">
                <a:off x="7146034" y="3638540"/>
                <a:ext cx="237796" cy="218300"/>
              </a:xfrm>
              <a:custGeom>
                <a:avLst/>
                <a:gdLst>
                  <a:gd name="connsiteX0" fmla="*/ 0 w 237796"/>
                  <a:gd name="connsiteY0" fmla="*/ 0 h 218300"/>
                  <a:gd name="connsiteX1" fmla="*/ 74007 w 237796"/>
                  <a:gd name="connsiteY1" fmla="*/ 78107 h 218300"/>
                  <a:gd name="connsiteX2" fmla="*/ 52169 w 237796"/>
                  <a:gd name="connsiteY2" fmla="*/ 118162 h 218300"/>
                  <a:gd name="connsiteX3" fmla="*/ 134670 w 237796"/>
                  <a:gd name="connsiteY3" fmla="*/ 96132 h 218300"/>
                  <a:gd name="connsiteX4" fmla="*/ 107978 w 237796"/>
                  <a:gd name="connsiteY4" fmla="*/ 155213 h 218300"/>
                  <a:gd name="connsiteX5" fmla="*/ 172280 w 237796"/>
                  <a:gd name="connsiteY5" fmla="*/ 125172 h 218300"/>
                  <a:gd name="connsiteX6" fmla="*/ 151655 w 237796"/>
                  <a:gd name="connsiteY6" fmla="*/ 179246 h 218300"/>
                  <a:gd name="connsiteX7" fmla="*/ 188052 w 237796"/>
                  <a:gd name="connsiteY7" fmla="*/ 171235 h 218300"/>
                  <a:gd name="connsiteX8" fmla="*/ 237796 w 237796"/>
                  <a:gd name="connsiteY8" fmla="*/ 218300 h 21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96" h="218300" extrusionOk="0">
                    <a:moveTo>
                      <a:pt x="0" y="0"/>
                    </a:moveTo>
                    <a:cubicBezTo>
                      <a:pt x="29422" y="27211"/>
                      <a:pt x="63896" y="58945"/>
                      <a:pt x="74007" y="78107"/>
                    </a:cubicBezTo>
                    <a:cubicBezTo>
                      <a:pt x="84625" y="98206"/>
                      <a:pt x="39604" y="115236"/>
                      <a:pt x="52169" y="118162"/>
                    </a:cubicBezTo>
                    <a:cubicBezTo>
                      <a:pt x="60356" y="123044"/>
                      <a:pt x="124901" y="92538"/>
                      <a:pt x="134670" y="96132"/>
                    </a:cubicBezTo>
                    <a:cubicBezTo>
                      <a:pt x="143410" y="102000"/>
                      <a:pt x="102796" y="150892"/>
                      <a:pt x="107978" y="155213"/>
                    </a:cubicBezTo>
                    <a:cubicBezTo>
                      <a:pt x="116581" y="160330"/>
                      <a:pt x="165508" y="120122"/>
                      <a:pt x="172280" y="125172"/>
                    </a:cubicBezTo>
                    <a:cubicBezTo>
                      <a:pt x="178080" y="128950"/>
                      <a:pt x="148721" y="171856"/>
                      <a:pt x="151655" y="179246"/>
                    </a:cubicBezTo>
                    <a:cubicBezTo>
                      <a:pt x="154069" y="184875"/>
                      <a:pt x="171122" y="168303"/>
                      <a:pt x="188052" y="171235"/>
                    </a:cubicBezTo>
                    <a:cubicBezTo>
                      <a:pt x="204196" y="178744"/>
                      <a:pt x="230932" y="211758"/>
                      <a:pt x="237796" y="218300"/>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44992B7F-71E7-4D82-A67B-34379B64EA5D}"/>
                  </a:ext>
                </a:extLst>
              </p:cNvPr>
              <p:cNvSpPr/>
              <p:nvPr/>
            </p:nvSpPr>
            <p:spPr>
              <a:xfrm rot="21434152">
                <a:off x="7753864" y="3554125"/>
                <a:ext cx="240554" cy="239541"/>
              </a:xfrm>
              <a:custGeom>
                <a:avLst/>
                <a:gdLst>
                  <a:gd name="connsiteX0" fmla="*/ 0 w 240554"/>
                  <a:gd name="connsiteY0" fmla="*/ 0 h 239541"/>
                  <a:gd name="connsiteX1" fmla="*/ 74866 w 240554"/>
                  <a:gd name="connsiteY1" fmla="*/ 85707 h 239541"/>
                  <a:gd name="connsiteX2" fmla="*/ 52774 w 240554"/>
                  <a:gd name="connsiteY2" fmla="*/ 129659 h 239541"/>
                  <a:gd name="connsiteX3" fmla="*/ 136232 w 240554"/>
                  <a:gd name="connsiteY3" fmla="*/ 105485 h 239541"/>
                  <a:gd name="connsiteX4" fmla="*/ 109231 w 240554"/>
                  <a:gd name="connsiteY4" fmla="*/ 170315 h 239541"/>
                  <a:gd name="connsiteX5" fmla="*/ 174278 w 240554"/>
                  <a:gd name="connsiteY5" fmla="*/ 137351 h 239541"/>
                  <a:gd name="connsiteX6" fmla="*/ 153414 w 240554"/>
                  <a:gd name="connsiteY6" fmla="*/ 196687 h 239541"/>
                  <a:gd name="connsiteX7" fmla="*/ 190234 w 240554"/>
                  <a:gd name="connsiteY7" fmla="*/ 187896 h 239541"/>
                  <a:gd name="connsiteX8" fmla="*/ 240554 w 240554"/>
                  <a:gd name="connsiteY8" fmla="*/ 239541 h 2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554" h="239541" extrusionOk="0">
                    <a:moveTo>
                      <a:pt x="0" y="0"/>
                    </a:moveTo>
                    <a:cubicBezTo>
                      <a:pt x="29416" y="29816"/>
                      <a:pt x="61624" y="65766"/>
                      <a:pt x="74866" y="85707"/>
                    </a:cubicBezTo>
                    <a:cubicBezTo>
                      <a:pt x="85488" y="107702"/>
                      <a:pt x="41568" y="126394"/>
                      <a:pt x="52774" y="129659"/>
                    </a:cubicBezTo>
                    <a:cubicBezTo>
                      <a:pt x="60539" y="135361"/>
                      <a:pt x="126552" y="100201"/>
                      <a:pt x="136232" y="105485"/>
                    </a:cubicBezTo>
                    <a:cubicBezTo>
                      <a:pt x="143748" y="111225"/>
                      <a:pt x="104386" y="165719"/>
                      <a:pt x="109231" y="170315"/>
                    </a:cubicBezTo>
                    <a:cubicBezTo>
                      <a:pt x="116311" y="175714"/>
                      <a:pt x="167683" y="131376"/>
                      <a:pt x="174278" y="137351"/>
                    </a:cubicBezTo>
                    <a:cubicBezTo>
                      <a:pt x="180888" y="141631"/>
                      <a:pt x="149878" y="189087"/>
                      <a:pt x="153414" y="196687"/>
                    </a:cubicBezTo>
                    <a:cubicBezTo>
                      <a:pt x="155890" y="203362"/>
                      <a:pt x="172914" y="184639"/>
                      <a:pt x="190234" y="187896"/>
                    </a:cubicBezTo>
                    <a:cubicBezTo>
                      <a:pt x="205778" y="195611"/>
                      <a:pt x="234070" y="232419"/>
                      <a:pt x="240554" y="239541"/>
                    </a:cubicBezTo>
                  </a:path>
                </a:pathLst>
              </a:custGeom>
              <a:noFill/>
              <a:ln>
                <a:solidFill>
                  <a:schemeClr val="accent3"/>
                </a:solidFill>
                <a:prstDash val="solid"/>
                <a:extLst>
                  <a:ext uri="{C807C97D-BFC1-408E-A445-0C87EB9F89A2}">
                    <ask:lineSketchStyleProps xmlns:ask="http://schemas.microsoft.com/office/drawing/2018/sketchyshapes" sd="1219033472">
                      <a:custGeom>
                        <a:avLst/>
                        <a:gdLst>
                          <a:gd name="connsiteX0" fmla="*/ 0 w 622300"/>
                          <a:gd name="connsiteY0" fmla="*/ 0 h 692150"/>
                          <a:gd name="connsiteX1" fmla="*/ 193675 w 622300"/>
                          <a:gd name="connsiteY1" fmla="*/ 247650 h 692150"/>
                          <a:gd name="connsiteX2" fmla="*/ 136525 w 622300"/>
                          <a:gd name="connsiteY2" fmla="*/ 374650 h 692150"/>
                          <a:gd name="connsiteX3" fmla="*/ 352425 w 622300"/>
                          <a:gd name="connsiteY3" fmla="*/ 304800 h 692150"/>
                          <a:gd name="connsiteX4" fmla="*/ 282575 w 622300"/>
                          <a:gd name="connsiteY4" fmla="*/ 492125 h 692150"/>
                          <a:gd name="connsiteX5" fmla="*/ 450850 w 622300"/>
                          <a:gd name="connsiteY5" fmla="*/ 396875 h 692150"/>
                          <a:gd name="connsiteX6" fmla="*/ 396875 w 622300"/>
                          <a:gd name="connsiteY6" fmla="*/ 568325 h 692150"/>
                          <a:gd name="connsiteX7" fmla="*/ 492125 w 622300"/>
                          <a:gd name="connsiteY7" fmla="*/ 542925 h 692150"/>
                          <a:gd name="connsiteX8" fmla="*/ 622300 w 622300"/>
                          <a:gd name="connsiteY8" fmla="*/ 6921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692150">
                            <a:moveTo>
                              <a:pt x="0" y="0"/>
                            </a:moveTo>
                            <a:cubicBezTo>
                              <a:pt x="85460" y="92604"/>
                              <a:pt x="170921" y="185208"/>
                              <a:pt x="193675" y="247650"/>
                            </a:cubicBezTo>
                            <a:cubicBezTo>
                              <a:pt x="216429" y="310092"/>
                              <a:pt x="110067" y="365125"/>
                              <a:pt x="136525" y="374650"/>
                            </a:cubicBezTo>
                            <a:cubicBezTo>
                              <a:pt x="162983" y="384175"/>
                              <a:pt x="328083" y="285221"/>
                              <a:pt x="352425" y="304800"/>
                            </a:cubicBezTo>
                            <a:cubicBezTo>
                              <a:pt x="376767" y="324379"/>
                              <a:pt x="266171" y="476779"/>
                              <a:pt x="282575" y="492125"/>
                            </a:cubicBezTo>
                            <a:cubicBezTo>
                              <a:pt x="298979" y="507471"/>
                              <a:pt x="431800" y="384175"/>
                              <a:pt x="450850" y="396875"/>
                            </a:cubicBezTo>
                            <a:cubicBezTo>
                              <a:pt x="469900" y="409575"/>
                              <a:pt x="389996" y="543983"/>
                              <a:pt x="396875" y="568325"/>
                            </a:cubicBezTo>
                            <a:cubicBezTo>
                              <a:pt x="403754" y="592667"/>
                              <a:pt x="454554" y="522288"/>
                              <a:pt x="492125" y="542925"/>
                            </a:cubicBezTo>
                            <a:cubicBezTo>
                              <a:pt x="529696" y="563563"/>
                              <a:pt x="597429" y="669396"/>
                              <a:pt x="622300" y="69215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3" name="组合 162">
            <a:extLst>
              <a:ext uri="{FF2B5EF4-FFF2-40B4-BE49-F238E27FC236}">
                <a16:creationId xmlns:a16="http://schemas.microsoft.com/office/drawing/2014/main" id="{D559EF33-A9FF-43E4-AD6F-A6EBFF348E05}"/>
              </a:ext>
            </a:extLst>
          </p:cNvPr>
          <p:cNvGrpSpPr/>
          <p:nvPr/>
        </p:nvGrpSpPr>
        <p:grpSpPr>
          <a:xfrm>
            <a:off x="5626016" y="1681667"/>
            <a:ext cx="2870200" cy="2067642"/>
            <a:chOff x="4322006" y="1700808"/>
            <a:chExt cx="2870200" cy="2067642"/>
          </a:xfrm>
        </p:grpSpPr>
        <p:sp>
          <p:nvSpPr>
            <p:cNvPr id="95" name="任意多边形: 形状 94">
              <a:extLst>
                <a:ext uri="{FF2B5EF4-FFF2-40B4-BE49-F238E27FC236}">
                  <a16:creationId xmlns:a16="http://schemas.microsoft.com/office/drawing/2014/main" id="{BA8D9AD2-D93E-49A0-9FF8-8D2C24CCAE52}"/>
                </a:ext>
              </a:extLst>
            </p:cNvPr>
            <p:cNvSpPr/>
            <p:nvPr/>
          </p:nvSpPr>
          <p:spPr>
            <a:xfrm>
              <a:off x="4322006" y="2021773"/>
              <a:ext cx="2870200" cy="1746677"/>
            </a:xfrm>
            <a:custGeom>
              <a:avLst/>
              <a:gdLst>
                <a:gd name="connsiteX0" fmla="*/ 0 w 2870200"/>
                <a:gd name="connsiteY0" fmla="*/ 368727 h 1746677"/>
                <a:gd name="connsiteX1" fmla="*/ 0 w 2870200"/>
                <a:gd name="connsiteY1" fmla="*/ 368727 h 1746677"/>
                <a:gd name="connsiteX2" fmla="*/ 57150 w 2870200"/>
                <a:gd name="connsiteY2" fmla="*/ 356027 h 1746677"/>
                <a:gd name="connsiteX3" fmla="*/ 95250 w 2870200"/>
                <a:gd name="connsiteY3" fmla="*/ 330627 h 1746677"/>
                <a:gd name="connsiteX4" fmla="*/ 107950 w 2870200"/>
                <a:gd name="connsiteY4" fmla="*/ 311577 h 1746677"/>
                <a:gd name="connsiteX5" fmla="*/ 158750 w 2870200"/>
                <a:gd name="connsiteY5" fmla="*/ 273477 h 1746677"/>
                <a:gd name="connsiteX6" fmla="*/ 177800 w 2870200"/>
                <a:gd name="connsiteY6" fmla="*/ 260777 h 1746677"/>
                <a:gd name="connsiteX7" fmla="*/ 228600 w 2870200"/>
                <a:gd name="connsiteY7" fmla="*/ 235377 h 1746677"/>
                <a:gd name="connsiteX8" fmla="*/ 266700 w 2870200"/>
                <a:gd name="connsiteY8" fmla="*/ 203627 h 1746677"/>
                <a:gd name="connsiteX9" fmla="*/ 285750 w 2870200"/>
                <a:gd name="connsiteY9" fmla="*/ 197277 h 1746677"/>
                <a:gd name="connsiteX10" fmla="*/ 304800 w 2870200"/>
                <a:gd name="connsiteY10" fmla="*/ 184577 h 1746677"/>
                <a:gd name="connsiteX11" fmla="*/ 368300 w 2870200"/>
                <a:gd name="connsiteY11" fmla="*/ 165527 h 1746677"/>
                <a:gd name="connsiteX12" fmla="*/ 406400 w 2870200"/>
                <a:gd name="connsiteY12" fmla="*/ 152827 h 1746677"/>
                <a:gd name="connsiteX13" fmla="*/ 457200 w 2870200"/>
                <a:gd name="connsiteY13" fmla="*/ 140127 h 1746677"/>
                <a:gd name="connsiteX14" fmla="*/ 476250 w 2870200"/>
                <a:gd name="connsiteY14" fmla="*/ 133777 h 1746677"/>
                <a:gd name="connsiteX15" fmla="*/ 558800 w 2870200"/>
                <a:gd name="connsiteY15" fmla="*/ 127427 h 1746677"/>
                <a:gd name="connsiteX16" fmla="*/ 590550 w 2870200"/>
                <a:gd name="connsiteY16" fmla="*/ 121077 h 1746677"/>
                <a:gd name="connsiteX17" fmla="*/ 628650 w 2870200"/>
                <a:gd name="connsiteY17" fmla="*/ 114727 h 1746677"/>
                <a:gd name="connsiteX18" fmla="*/ 654050 w 2870200"/>
                <a:gd name="connsiteY18" fmla="*/ 108377 h 1746677"/>
                <a:gd name="connsiteX19" fmla="*/ 685800 w 2870200"/>
                <a:gd name="connsiteY19" fmla="*/ 102027 h 1746677"/>
                <a:gd name="connsiteX20" fmla="*/ 711200 w 2870200"/>
                <a:gd name="connsiteY20" fmla="*/ 95677 h 1746677"/>
                <a:gd name="connsiteX21" fmla="*/ 742950 w 2870200"/>
                <a:gd name="connsiteY21" fmla="*/ 89327 h 1746677"/>
                <a:gd name="connsiteX22" fmla="*/ 812800 w 2870200"/>
                <a:gd name="connsiteY22" fmla="*/ 63927 h 1746677"/>
                <a:gd name="connsiteX23" fmla="*/ 1047750 w 2870200"/>
                <a:gd name="connsiteY23" fmla="*/ 44877 h 1746677"/>
                <a:gd name="connsiteX24" fmla="*/ 1225550 w 2870200"/>
                <a:gd name="connsiteY24" fmla="*/ 38527 h 1746677"/>
                <a:gd name="connsiteX25" fmla="*/ 1333500 w 2870200"/>
                <a:gd name="connsiteY25" fmla="*/ 25827 h 1746677"/>
                <a:gd name="connsiteX26" fmla="*/ 1365250 w 2870200"/>
                <a:gd name="connsiteY26" fmla="*/ 19477 h 1746677"/>
                <a:gd name="connsiteX27" fmla="*/ 1422400 w 2870200"/>
                <a:gd name="connsiteY27" fmla="*/ 13127 h 1746677"/>
                <a:gd name="connsiteX28" fmla="*/ 1447800 w 2870200"/>
                <a:gd name="connsiteY28" fmla="*/ 6777 h 1746677"/>
                <a:gd name="connsiteX29" fmla="*/ 1682750 w 2870200"/>
                <a:gd name="connsiteY29" fmla="*/ 6777 h 1746677"/>
                <a:gd name="connsiteX30" fmla="*/ 1841500 w 2870200"/>
                <a:gd name="connsiteY30" fmla="*/ 19477 h 1746677"/>
                <a:gd name="connsiteX31" fmla="*/ 1892300 w 2870200"/>
                <a:gd name="connsiteY31" fmla="*/ 32177 h 1746677"/>
                <a:gd name="connsiteX32" fmla="*/ 1974850 w 2870200"/>
                <a:gd name="connsiteY32" fmla="*/ 38527 h 1746677"/>
                <a:gd name="connsiteX33" fmla="*/ 2019300 w 2870200"/>
                <a:gd name="connsiteY33" fmla="*/ 44877 h 1746677"/>
                <a:gd name="connsiteX34" fmla="*/ 2184400 w 2870200"/>
                <a:gd name="connsiteY34" fmla="*/ 63927 h 1746677"/>
                <a:gd name="connsiteX35" fmla="*/ 2209800 w 2870200"/>
                <a:gd name="connsiteY35" fmla="*/ 70277 h 1746677"/>
                <a:gd name="connsiteX36" fmla="*/ 2279650 w 2870200"/>
                <a:gd name="connsiteY36" fmla="*/ 95677 h 1746677"/>
                <a:gd name="connsiteX37" fmla="*/ 2330450 w 2870200"/>
                <a:gd name="connsiteY37" fmla="*/ 114727 h 1746677"/>
                <a:gd name="connsiteX38" fmla="*/ 2349500 w 2870200"/>
                <a:gd name="connsiteY38" fmla="*/ 127427 h 1746677"/>
                <a:gd name="connsiteX39" fmla="*/ 2400300 w 2870200"/>
                <a:gd name="connsiteY39" fmla="*/ 140127 h 1746677"/>
                <a:gd name="connsiteX40" fmla="*/ 2451100 w 2870200"/>
                <a:gd name="connsiteY40" fmla="*/ 152827 h 1746677"/>
                <a:gd name="connsiteX41" fmla="*/ 2501900 w 2870200"/>
                <a:gd name="connsiteY41" fmla="*/ 171877 h 1746677"/>
                <a:gd name="connsiteX42" fmla="*/ 2546350 w 2870200"/>
                <a:gd name="connsiteY42" fmla="*/ 184577 h 1746677"/>
                <a:gd name="connsiteX43" fmla="*/ 2597150 w 2870200"/>
                <a:gd name="connsiteY43" fmla="*/ 197277 h 1746677"/>
                <a:gd name="connsiteX44" fmla="*/ 2616200 w 2870200"/>
                <a:gd name="connsiteY44" fmla="*/ 203627 h 1746677"/>
                <a:gd name="connsiteX45" fmla="*/ 2667000 w 2870200"/>
                <a:gd name="connsiteY45" fmla="*/ 216327 h 1746677"/>
                <a:gd name="connsiteX46" fmla="*/ 2705100 w 2870200"/>
                <a:gd name="connsiteY46" fmla="*/ 229027 h 1746677"/>
                <a:gd name="connsiteX47" fmla="*/ 2724150 w 2870200"/>
                <a:gd name="connsiteY47" fmla="*/ 235377 h 1746677"/>
                <a:gd name="connsiteX48" fmla="*/ 2743200 w 2870200"/>
                <a:gd name="connsiteY48" fmla="*/ 241727 h 1746677"/>
                <a:gd name="connsiteX49" fmla="*/ 2819400 w 2870200"/>
                <a:gd name="connsiteY49" fmla="*/ 292527 h 1746677"/>
                <a:gd name="connsiteX50" fmla="*/ 2838450 w 2870200"/>
                <a:gd name="connsiteY50" fmla="*/ 305227 h 1746677"/>
                <a:gd name="connsiteX51" fmla="*/ 2857500 w 2870200"/>
                <a:gd name="connsiteY51" fmla="*/ 317927 h 1746677"/>
                <a:gd name="connsiteX52" fmla="*/ 2870200 w 2870200"/>
                <a:gd name="connsiteY52" fmla="*/ 330627 h 1746677"/>
                <a:gd name="connsiteX53" fmla="*/ 2863850 w 2870200"/>
                <a:gd name="connsiteY53" fmla="*/ 1746677 h 1746677"/>
                <a:gd name="connsiteX54" fmla="*/ 50800 w 2870200"/>
                <a:gd name="connsiteY54" fmla="*/ 1740327 h 1746677"/>
                <a:gd name="connsiteX55" fmla="*/ 0 w 2870200"/>
                <a:gd name="connsiteY55" fmla="*/ 368727 h 174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70200" h="1746677">
                  <a:moveTo>
                    <a:pt x="0" y="368727"/>
                  </a:moveTo>
                  <a:lnTo>
                    <a:pt x="0" y="368727"/>
                  </a:lnTo>
                  <a:cubicBezTo>
                    <a:pt x="19050" y="364494"/>
                    <a:pt x="39031" y="363275"/>
                    <a:pt x="57150" y="356027"/>
                  </a:cubicBezTo>
                  <a:cubicBezTo>
                    <a:pt x="71322" y="350358"/>
                    <a:pt x="95250" y="330627"/>
                    <a:pt x="95250" y="330627"/>
                  </a:cubicBezTo>
                  <a:cubicBezTo>
                    <a:pt x="99483" y="324277"/>
                    <a:pt x="102277" y="316682"/>
                    <a:pt x="107950" y="311577"/>
                  </a:cubicBezTo>
                  <a:cubicBezTo>
                    <a:pt x="123683" y="297417"/>
                    <a:pt x="141138" y="285218"/>
                    <a:pt x="158750" y="273477"/>
                  </a:cubicBezTo>
                  <a:cubicBezTo>
                    <a:pt x="165100" y="269244"/>
                    <a:pt x="171100" y="264431"/>
                    <a:pt x="177800" y="260777"/>
                  </a:cubicBezTo>
                  <a:cubicBezTo>
                    <a:pt x="194420" y="251711"/>
                    <a:pt x="215213" y="248764"/>
                    <a:pt x="228600" y="235377"/>
                  </a:cubicBezTo>
                  <a:cubicBezTo>
                    <a:pt x="242644" y="221333"/>
                    <a:pt x="249019" y="212468"/>
                    <a:pt x="266700" y="203627"/>
                  </a:cubicBezTo>
                  <a:cubicBezTo>
                    <a:pt x="272687" y="200634"/>
                    <a:pt x="279763" y="200270"/>
                    <a:pt x="285750" y="197277"/>
                  </a:cubicBezTo>
                  <a:cubicBezTo>
                    <a:pt x="292576" y="193864"/>
                    <a:pt x="297826" y="187677"/>
                    <a:pt x="304800" y="184577"/>
                  </a:cubicBezTo>
                  <a:cubicBezTo>
                    <a:pt x="335886" y="170761"/>
                    <a:pt x="339883" y="174052"/>
                    <a:pt x="368300" y="165527"/>
                  </a:cubicBezTo>
                  <a:cubicBezTo>
                    <a:pt x="381122" y="161680"/>
                    <a:pt x="393413" y="156074"/>
                    <a:pt x="406400" y="152827"/>
                  </a:cubicBezTo>
                  <a:cubicBezTo>
                    <a:pt x="423333" y="148594"/>
                    <a:pt x="440641" y="145647"/>
                    <a:pt x="457200" y="140127"/>
                  </a:cubicBezTo>
                  <a:cubicBezTo>
                    <a:pt x="463550" y="138010"/>
                    <a:pt x="469608" y="134607"/>
                    <a:pt x="476250" y="133777"/>
                  </a:cubicBezTo>
                  <a:cubicBezTo>
                    <a:pt x="503635" y="130354"/>
                    <a:pt x="531283" y="129544"/>
                    <a:pt x="558800" y="127427"/>
                  </a:cubicBezTo>
                  <a:lnTo>
                    <a:pt x="590550" y="121077"/>
                  </a:lnTo>
                  <a:cubicBezTo>
                    <a:pt x="603218" y="118774"/>
                    <a:pt x="616025" y="117252"/>
                    <a:pt x="628650" y="114727"/>
                  </a:cubicBezTo>
                  <a:cubicBezTo>
                    <a:pt x="637208" y="113015"/>
                    <a:pt x="645531" y="110270"/>
                    <a:pt x="654050" y="108377"/>
                  </a:cubicBezTo>
                  <a:cubicBezTo>
                    <a:pt x="664586" y="106036"/>
                    <a:pt x="675264" y="104368"/>
                    <a:pt x="685800" y="102027"/>
                  </a:cubicBezTo>
                  <a:cubicBezTo>
                    <a:pt x="694319" y="100134"/>
                    <a:pt x="702681" y="97570"/>
                    <a:pt x="711200" y="95677"/>
                  </a:cubicBezTo>
                  <a:cubicBezTo>
                    <a:pt x="721736" y="93336"/>
                    <a:pt x="732612" y="92428"/>
                    <a:pt x="742950" y="89327"/>
                  </a:cubicBezTo>
                  <a:cubicBezTo>
                    <a:pt x="760629" y="84023"/>
                    <a:pt x="795009" y="65706"/>
                    <a:pt x="812800" y="63927"/>
                  </a:cubicBezTo>
                  <a:cubicBezTo>
                    <a:pt x="890647" y="56142"/>
                    <a:pt x="970050" y="47652"/>
                    <a:pt x="1047750" y="44877"/>
                  </a:cubicBezTo>
                  <a:lnTo>
                    <a:pt x="1225550" y="38527"/>
                  </a:lnTo>
                  <a:cubicBezTo>
                    <a:pt x="1297635" y="24110"/>
                    <a:pt x="1210313" y="40320"/>
                    <a:pt x="1333500" y="25827"/>
                  </a:cubicBezTo>
                  <a:cubicBezTo>
                    <a:pt x="1344219" y="24566"/>
                    <a:pt x="1354566" y="21003"/>
                    <a:pt x="1365250" y="19477"/>
                  </a:cubicBezTo>
                  <a:cubicBezTo>
                    <a:pt x="1384225" y="16766"/>
                    <a:pt x="1403350" y="15244"/>
                    <a:pt x="1422400" y="13127"/>
                  </a:cubicBezTo>
                  <a:cubicBezTo>
                    <a:pt x="1430867" y="11010"/>
                    <a:pt x="1439149" y="7930"/>
                    <a:pt x="1447800" y="6777"/>
                  </a:cubicBezTo>
                  <a:cubicBezTo>
                    <a:pt x="1539214" y="-5411"/>
                    <a:pt x="1572694" y="1536"/>
                    <a:pt x="1682750" y="6777"/>
                  </a:cubicBezTo>
                  <a:cubicBezTo>
                    <a:pt x="1775184" y="11179"/>
                    <a:pt x="1766608" y="11156"/>
                    <a:pt x="1841500" y="19477"/>
                  </a:cubicBezTo>
                  <a:cubicBezTo>
                    <a:pt x="1861285" y="26072"/>
                    <a:pt x="1869312" y="29623"/>
                    <a:pt x="1892300" y="32177"/>
                  </a:cubicBezTo>
                  <a:cubicBezTo>
                    <a:pt x="1919729" y="35225"/>
                    <a:pt x="1947389" y="35781"/>
                    <a:pt x="1974850" y="38527"/>
                  </a:cubicBezTo>
                  <a:cubicBezTo>
                    <a:pt x="1989743" y="40016"/>
                    <a:pt x="2004432" y="43161"/>
                    <a:pt x="2019300" y="44877"/>
                  </a:cubicBezTo>
                  <a:cubicBezTo>
                    <a:pt x="2041618" y="47452"/>
                    <a:pt x="2141821" y="56185"/>
                    <a:pt x="2184400" y="63927"/>
                  </a:cubicBezTo>
                  <a:cubicBezTo>
                    <a:pt x="2192986" y="65488"/>
                    <a:pt x="2201441" y="67769"/>
                    <a:pt x="2209800" y="70277"/>
                  </a:cubicBezTo>
                  <a:cubicBezTo>
                    <a:pt x="2231461" y="76775"/>
                    <a:pt x="2258675" y="86355"/>
                    <a:pt x="2279650" y="95677"/>
                  </a:cubicBezTo>
                  <a:cubicBezTo>
                    <a:pt x="2322343" y="114652"/>
                    <a:pt x="2287120" y="103894"/>
                    <a:pt x="2330450" y="114727"/>
                  </a:cubicBezTo>
                  <a:cubicBezTo>
                    <a:pt x="2336800" y="118960"/>
                    <a:pt x="2342328" y="124819"/>
                    <a:pt x="2349500" y="127427"/>
                  </a:cubicBezTo>
                  <a:cubicBezTo>
                    <a:pt x="2365904" y="133392"/>
                    <a:pt x="2383741" y="134607"/>
                    <a:pt x="2400300" y="140127"/>
                  </a:cubicBezTo>
                  <a:cubicBezTo>
                    <a:pt x="2429589" y="149890"/>
                    <a:pt x="2412786" y="145164"/>
                    <a:pt x="2451100" y="152827"/>
                  </a:cubicBezTo>
                  <a:cubicBezTo>
                    <a:pt x="2480517" y="172439"/>
                    <a:pt x="2460705" y="162723"/>
                    <a:pt x="2501900" y="171877"/>
                  </a:cubicBezTo>
                  <a:cubicBezTo>
                    <a:pt x="2559012" y="184569"/>
                    <a:pt x="2499679" y="171849"/>
                    <a:pt x="2546350" y="184577"/>
                  </a:cubicBezTo>
                  <a:cubicBezTo>
                    <a:pt x="2563189" y="189170"/>
                    <a:pt x="2580591" y="191757"/>
                    <a:pt x="2597150" y="197277"/>
                  </a:cubicBezTo>
                  <a:cubicBezTo>
                    <a:pt x="2603500" y="199394"/>
                    <a:pt x="2609742" y="201866"/>
                    <a:pt x="2616200" y="203627"/>
                  </a:cubicBezTo>
                  <a:cubicBezTo>
                    <a:pt x="2633039" y="208220"/>
                    <a:pt x="2650441" y="210807"/>
                    <a:pt x="2667000" y="216327"/>
                  </a:cubicBezTo>
                  <a:lnTo>
                    <a:pt x="2705100" y="229027"/>
                  </a:lnTo>
                  <a:lnTo>
                    <a:pt x="2724150" y="235377"/>
                  </a:lnTo>
                  <a:cubicBezTo>
                    <a:pt x="2730500" y="237494"/>
                    <a:pt x="2737631" y="238014"/>
                    <a:pt x="2743200" y="241727"/>
                  </a:cubicBezTo>
                  <a:lnTo>
                    <a:pt x="2819400" y="292527"/>
                  </a:lnTo>
                  <a:lnTo>
                    <a:pt x="2838450" y="305227"/>
                  </a:lnTo>
                  <a:cubicBezTo>
                    <a:pt x="2844800" y="309460"/>
                    <a:pt x="2852104" y="312531"/>
                    <a:pt x="2857500" y="317927"/>
                  </a:cubicBezTo>
                  <a:lnTo>
                    <a:pt x="2870200" y="330627"/>
                  </a:lnTo>
                  <a:cubicBezTo>
                    <a:pt x="2868083" y="802644"/>
                    <a:pt x="2865967" y="1274660"/>
                    <a:pt x="2863850" y="1746677"/>
                  </a:cubicBezTo>
                  <a:lnTo>
                    <a:pt x="50800" y="1740327"/>
                  </a:lnTo>
                  <a:cubicBezTo>
                    <a:pt x="48683" y="1281010"/>
                    <a:pt x="8467" y="597327"/>
                    <a:pt x="0" y="368727"/>
                  </a:cubicBezTo>
                  <a:close/>
                </a:path>
              </a:pathLst>
            </a:custGeom>
            <a:gradFill>
              <a:gsLst>
                <a:gs pos="0">
                  <a:schemeClr val="accent5">
                    <a:tint val="50000"/>
                    <a:satMod val="300000"/>
                    <a:alpha val="21000"/>
                  </a:schemeClr>
                </a:gs>
                <a:gs pos="35000">
                  <a:schemeClr val="accent5">
                    <a:tint val="37000"/>
                    <a:satMod val="300000"/>
                    <a:alpha val="27000"/>
                  </a:schemeClr>
                </a:gs>
                <a:gs pos="100000">
                  <a:schemeClr val="accent5">
                    <a:tint val="15000"/>
                    <a:satMod val="350000"/>
                    <a:alpha val="33000"/>
                  </a:schemeClr>
                </a:gs>
              </a:gsLst>
            </a:gra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29621489-BB03-4893-BA95-31EC96C50023}"/>
                </a:ext>
              </a:extLst>
            </p:cNvPr>
            <p:cNvGrpSpPr/>
            <p:nvPr/>
          </p:nvGrpSpPr>
          <p:grpSpPr>
            <a:xfrm>
              <a:off x="4963838" y="1951952"/>
              <a:ext cx="1680619" cy="1431451"/>
              <a:chOff x="7295521" y="2307185"/>
              <a:chExt cx="1680619" cy="1431451"/>
            </a:xfrm>
          </p:grpSpPr>
          <p:sp>
            <p:nvSpPr>
              <p:cNvPr id="130" name="椭圆 129">
                <a:extLst>
                  <a:ext uri="{FF2B5EF4-FFF2-40B4-BE49-F238E27FC236}">
                    <a16:creationId xmlns:a16="http://schemas.microsoft.com/office/drawing/2014/main" id="{1023BA20-BB38-4D44-8A03-A509EA27F869}"/>
                  </a:ext>
                </a:extLst>
              </p:cNvPr>
              <p:cNvSpPr/>
              <p:nvPr/>
            </p:nvSpPr>
            <p:spPr>
              <a:xfrm>
                <a:off x="7997204" y="2307185"/>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FB9D1143-1A87-46DF-96BD-C12899FCADC6}"/>
                  </a:ext>
                </a:extLst>
              </p:cNvPr>
              <p:cNvSpPr/>
              <p:nvPr/>
            </p:nvSpPr>
            <p:spPr>
              <a:xfrm>
                <a:off x="7341765" y="3068361"/>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A57DC064-E725-4913-878A-E9C67901BA6B}"/>
                  </a:ext>
                </a:extLst>
              </p:cNvPr>
              <p:cNvSpPr/>
              <p:nvPr/>
            </p:nvSpPr>
            <p:spPr>
              <a:xfrm>
                <a:off x="7835672" y="2911280"/>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C092361B-D625-4129-B7C7-388B192450AA}"/>
                  </a:ext>
                </a:extLst>
              </p:cNvPr>
              <p:cNvSpPr/>
              <p:nvPr/>
            </p:nvSpPr>
            <p:spPr>
              <a:xfrm>
                <a:off x="7815300" y="3449860"/>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F3219035-9BDB-4A81-B5C3-1FAE29DD36C9}"/>
                  </a:ext>
                </a:extLst>
              </p:cNvPr>
              <p:cNvSpPr/>
              <p:nvPr/>
            </p:nvSpPr>
            <p:spPr>
              <a:xfrm>
                <a:off x="8688108" y="2360843"/>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488FC19E-822E-4547-B60F-673AAD649D9D}"/>
                  </a:ext>
                </a:extLst>
              </p:cNvPr>
              <p:cNvSpPr/>
              <p:nvPr/>
            </p:nvSpPr>
            <p:spPr>
              <a:xfrm>
                <a:off x="8544896" y="2919009"/>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65AA101-A7FE-4B4D-A882-3D0184A22E3D}"/>
                  </a:ext>
                </a:extLst>
              </p:cNvPr>
              <p:cNvSpPr/>
              <p:nvPr/>
            </p:nvSpPr>
            <p:spPr>
              <a:xfrm>
                <a:off x="8304769" y="3392801"/>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5703F213-60E9-49AC-9AE2-59F5D098E4D0}"/>
                  </a:ext>
                </a:extLst>
              </p:cNvPr>
              <p:cNvSpPr/>
              <p:nvPr/>
            </p:nvSpPr>
            <p:spPr>
              <a:xfrm>
                <a:off x="7295521" y="2392635"/>
                <a:ext cx="288032" cy="288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cxnSp>
          <p:nvCxnSpPr>
            <p:cNvPr id="140" name="直接箭头连接符 139">
              <a:extLst>
                <a:ext uri="{FF2B5EF4-FFF2-40B4-BE49-F238E27FC236}">
                  <a16:creationId xmlns:a16="http://schemas.microsoft.com/office/drawing/2014/main" id="{0AB5B93E-6E98-4F6C-90DB-54F52DBE8E28}"/>
                </a:ext>
              </a:extLst>
            </p:cNvPr>
            <p:cNvCxnSpPr>
              <a:cxnSpLocks/>
            </p:cNvCxnSpPr>
            <p:nvPr/>
          </p:nvCxnSpPr>
          <p:spPr>
            <a:xfrm>
              <a:off x="4679504" y="2005610"/>
              <a:ext cx="284275" cy="78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2" name="直接箭头连接符 141">
              <a:extLst>
                <a:ext uri="{FF2B5EF4-FFF2-40B4-BE49-F238E27FC236}">
                  <a16:creationId xmlns:a16="http://schemas.microsoft.com/office/drawing/2014/main" id="{AC16818F-44CE-44CB-8CD2-01B440FAF504}"/>
                </a:ext>
              </a:extLst>
            </p:cNvPr>
            <p:cNvCxnSpPr>
              <a:cxnSpLocks/>
            </p:cNvCxnSpPr>
            <p:nvPr/>
          </p:nvCxnSpPr>
          <p:spPr>
            <a:xfrm>
              <a:off x="5435598" y="1858306"/>
              <a:ext cx="279137" cy="1237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6" name="直接箭头连接符 145">
              <a:extLst>
                <a:ext uri="{FF2B5EF4-FFF2-40B4-BE49-F238E27FC236}">
                  <a16:creationId xmlns:a16="http://schemas.microsoft.com/office/drawing/2014/main" id="{9CD28163-2538-4001-8D88-10CE6FA35B8F}"/>
                </a:ext>
              </a:extLst>
            </p:cNvPr>
            <p:cNvCxnSpPr>
              <a:cxnSpLocks/>
            </p:cNvCxnSpPr>
            <p:nvPr/>
          </p:nvCxnSpPr>
          <p:spPr>
            <a:xfrm>
              <a:off x="5809537" y="1700808"/>
              <a:ext cx="0" cy="2480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9" name="直接箭头连接符 148">
              <a:extLst>
                <a:ext uri="{FF2B5EF4-FFF2-40B4-BE49-F238E27FC236}">
                  <a16:creationId xmlns:a16="http://schemas.microsoft.com/office/drawing/2014/main" id="{C9709468-7EC7-4E62-ACC5-22AAB1F5BFB0}"/>
                </a:ext>
              </a:extLst>
            </p:cNvPr>
            <p:cNvCxnSpPr>
              <a:cxnSpLocks/>
            </p:cNvCxnSpPr>
            <p:nvPr/>
          </p:nvCxnSpPr>
          <p:spPr>
            <a:xfrm>
              <a:off x="5107854" y="1780540"/>
              <a:ext cx="0" cy="2568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接箭头连接符 153">
              <a:extLst>
                <a:ext uri="{FF2B5EF4-FFF2-40B4-BE49-F238E27FC236}">
                  <a16:creationId xmlns:a16="http://schemas.microsoft.com/office/drawing/2014/main" id="{FFDD43AA-D8B7-433B-B329-CCECC61BD524}"/>
                </a:ext>
              </a:extLst>
            </p:cNvPr>
            <p:cNvCxnSpPr>
              <a:cxnSpLocks/>
            </p:cNvCxnSpPr>
            <p:nvPr/>
          </p:nvCxnSpPr>
          <p:spPr>
            <a:xfrm>
              <a:off x="6516216" y="1716099"/>
              <a:ext cx="0" cy="2480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5" name="直接箭头连接符 154">
              <a:extLst>
                <a:ext uri="{FF2B5EF4-FFF2-40B4-BE49-F238E27FC236}">
                  <a16:creationId xmlns:a16="http://schemas.microsoft.com/office/drawing/2014/main" id="{470025DD-F1D3-4C38-917C-68F1320C134D}"/>
                </a:ext>
              </a:extLst>
            </p:cNvPr>
            <p:cNvCxnSpPr>
              <a:cxnSpLocks/>
            </p:cNvCxnSpPr>
            <p:nvPr/>
          </p:nvCxnSpPr>
          <p:spPr>
            <a:xfrm>
              <a:off x="6137280" y="1894833"/>
              <a:ext cx="279137" cy="1237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6" name="直接箭头连接符 155">
              <a:extLst>
                <a:ext uri="{FF2B5EF4-FFF2-40B4-BE49-F238E27FC236}">
                  <a16:creationId xmlns:a16="http://schemas.microsoft.com/office/drawing/2014/main" id="{3E74BC60-94E4-4201-9A54-8A214654ADD8}"/>
                </a:ext>
              </a:extLst>
            </p:cNvPr>
            <p:cNvCxnSpPr>
              <a:cxnSpLocks/>
            </p:cNvCxnSpPr>
            <p:nvPr/>
          </p:nvCxnSpPr>
          <p:spPr>
            <a:xfrm flipH="1">
              <a:off x="6621237" y="1892726"/>
              <a:ext cx="255019" cy="1347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1" name="直接箭头连接符 160">
              <a:extLst>
                <a:ext uri="{FF2B5EF4-FFF2-40B4-BE49-F238E27FC236}">
                  <a16:creationId xmlns:a16="http://schemas.microsoft.com/office/drawing/2014/main" id="{0C8E2EC1-1EFC-49C1-9040-2701D213A2E3}"/>
                </a:ext>
              </a:extLst>
            </p:cNvPr>
            <p:cNvCxnSpPr>
              <a:cxnSpLocks/>
            </p:cNvCxnSpPr>
            <p:nvPr/>
          </p:nvCxnSpPr>
          <p:spPr>
            <a:xfrm flipH="1">
              <a:off x="5892022" y="1819706"/>
              <a:ext cx="255019" cy="1347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2" name="直接箭头连接符 161">
              <a:extLst>
                <a:ext uri="{FF2B5EF4-FFF2-40B4-BE49-F238E27FC236}">
                  <a16:creationId xmlns:a16="http://schemas.microsoft.com/office/drawing/2014/main" id="{A0546996-8119-4F16-9C06-052B30131A26}"/>
                </a:ext>
              </a:extLst>
            </p:cNvPr>
            <p:cNvCxnSpPr>
              <a:cxnSpLocks/>
            </p:cNvCxnSpPr>
            <p:nvPr/>
          </p:nvCxnSpPr>
          <p:spPr>
            <a:xfrm flipH="1">
              <a:off x="5189608" y="1907329"/>
              <a:ext cx="255019" cy="1347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65" name="箭头: 左右 164">
            <a:extLst>
              <a:ext uri="{FF2B5EF4-FFF2-40B4-BE49-F238E27FC236}">
                <a16:creationId xmlns:a16="http://schemas.microsoft.com/office/drawing/2014/main" id="{54F5D8E0-FA63-438C-A1A7-3FA0C5C5D53C}"/>
              </a:ext>
            </a:extLst>
          </p:cNvPr>
          <p:cNvSpPr/>
          <p:nvPr/>
        </p:nvSpPr>
        <p:spPr>
          <a:xfrm>
            <a:off x="4094231" y="2808333"/>
            <a:ext cx="1501897" cy="354457"/>
          </a:xfrm>
          <a:prstGeom prst="leftRightArrow">
            <a:avLst>
              <a:gd name="adj1" fmla="val 59205"/>
              <a:gd name="adj2" fmla="val 53533"/>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167" name="图片 166">
            <a:extLst>
              <a:ext uri="{FF2B5EF4-FFF2-40B4-BE49-F238E27FC236}">
                <a16:creationId xmlns:a16="http://schemas.microsoft.com/office/drawing/2014/main" id="{4E2182B8-2152-4EAF-A480-6FEB2102A0CE}"/>
              </a:ext>
            </a:extLst>
          </p:cNvPr>
          <p:cNvPicPr>
            <a:picLocks noChangeAspect="1"/>
          </p:cNvPicPr>
          <p:nvPr/>
        </p:nvPicPr>
        <p:blipFill>
          <a:blip r:embed="rId3"/>
          <a:stretch>
            <a:fillRect/>
          </a:stretch>
        </p:blipFill>
        <p:spPr>
          <a:xfrm>
            <a:off x="353490" y="4026705"/>
            <a:ext cx="3779199" cy="1215421"/>
          </a:xfrm>
          <a:prstGeom prst="rect">
            <a:avLst/>
          </a:prstGeom>
        </p:spPr>
      </p:pic>
      <p:pic>
        <p:nvPicPr>
          <p:cNvPr id="169" name="图片 168">
            <a:extLst>
              <a:ext uri="{FF2B5EF4-FFF2-40B4-BE49-F238E27FC236}">
                <a16:creationId xmlns:a16="http://schemas.microsoft.com/office/drawing/2014/main" id="{15899488-7A94-4178-B7E7-9A491ED40976}"/>
              </a:ext>
            </a:extLst>
          </p:cNvPr>
          <p:cNvPicPr>
            <a:picLocks noChangeAspect="1"/>
          </p:cNvPicPr>
          <p:nvPr/>
        </p:nvPicPr>
        <p:blipFill>
          <a:blip r:embed="rId4"/>
          <a:stretch>
            <a:fillRect/>
          </a:stretch>
        </p:blipFill>
        <p:spPr>
          <a:xfrm>
            <a:off x="353490" y="5315852"/>
            <a:ext cx="1536087" cy="546307"/>
          </a:xfrm>
          <a:prstGeom prst="rect">
            <a:avLst/>
          </a:prstGeom>
        </p:spPr>
      </p:pic>
      <p:pic>
        <p:nvPicPr>
          <p:cNvPr id="171" name="图片 170">
            <a:extLst>
              <a:ext uri="{FF2B5EF4-FFF2-40B4-BE49-F238E27FC236}">
                <a16:creationId xmlns:a16="http://schemas.microsoft.com/office/drawing/2014/main" id="{ECA0E7B6-6F41-462A-A0D6-603A7AEADF9F}"/>
              </a:ext>
            </a:extLst>
          </p:cNvPr>
          <p:cNvPicPr>
            <a:picLocks noChangeAspect="1"/>
          </p:cNvPicPr>
          <p:nvPr/>
        </p:nvPicPr>
        <p:blipFill>
          <a:blip r:embed="rId5"/>
          <a:stretch>
            <a:fillRect/>
          </a:stretch>
        </p:blipFill>
        <p:spPr>
          <a:xfrm>
            <a:off x="5983514" y="3906265"/>
            <a:ext cx="2379425" cy="2777224"/>
          </a:xfrm>
          <a:prstGeom prst="rect">
            <a:avLst/>
          </a:prstGeom>
        </p:spPr>
      </p:pic>
      <p:pic>
        <p:nvPicPr>
          <p:cNvPr id="175" name="图片 174">
            <a:extLst>
              <a:ext uri="{FF2B5EF4-FFF2-40B4-BE49-F238E27FC236}">
                <a16:creationId xmlns:a16="http://schemas.microsoft.com/office/drawing/2014/main" id="{316892E6-248C-4F60-840D-1DFF0A8702EA}"/>
              </a:ext>
            </a:extLst>
          </p:cNvPr>
          <p:cNvPicPr>
            <a:picLocks noChangeAspect="1"/>
          </p:cNvPicPr>
          <p:nvPr/>
        </p:nvPicPr>
        <p:blipFill>
          <a:blip r:embed="rId6"/>
          <a:stretch>
            <a:fillRect/>
          </a:stretch>
        </p:blipFill>
        <p:spPr>
          <a:xfrm>
            <a:off x="361161" y="5939538"/>
            <a:ext cx="3811122" cy="863672"/>
          </a:xfrm>
          <a:prstGeom prst="rect">
            <a:avLst/>
          </a:prstGeom>
        </p:spPr>
      </p:pic>
    </p:spTree>
    <p:extLst>
      <p:ext uri="{BB962C8B-B14F-4D97-AF65-F5344CB8AC3E}">
        <p14:creationId xmlns:p14="http://schemas.microsoft.com/office/powerpoint/2010/main" val="196050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fade">
                                      <p:cBhvr>
                                        <p:cTn id="13" dur="500"/>
                                        <p:tgtEl>
                                          <p:spTgt spid="164"/>
                                        </p:tgtEl>
                                      </p:cBhvr>
                                    </p:animEffect>
                                  </p:childTnLst>
                                </p:cTn>
                              </p:par>
                              <p:par>
                                <p:cTn id="14" presetID="10" presetClass="entr" presetSubtype="0"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fade">
                                      <p:cBhvr>
                                        <p:cTn id="16" dur="500"/>
                                        <p:tgtEl>
                                          <p:spTgt spid="1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5"/>
                                        </p:tgtEl>
                                        <p:attrNameLst>
                                          <p:attrName>style.visibility</p:attrName>
                                        </p:attrNameLst>
                                      </p:cBhvr>
                                      <p:to>
                                        <p:strVal val="visible"/>
                                      </p:to>
                                    </p:set>
                                    <p:animEffect transition="in" filter="fade">
                                      <p:cBhvr>
                                        <p:cTn id="19" dur="500"/>
                                        <p:tgtEl>
                                          <p:spTgt spid="16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par>
                                <p:cTn id="25" presetID="10" presetClass="entr" presetSubtype="0" fill="hold" nodeType="with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500"/>
                                        <p:tgtEl>
                                          <p:spTgt spid="169"/>
                                        </p:tgtEl>
                                      </p:cBhvr>
                                    </p:animEffect>
                                  </p:childTnLst>
                                </p:cTn>
                              </p:par>
                              <p:par>
                                <p:cTn id="28" presetID="10" presetClass="entr" presetSubtype="0" fill="hold" nodeType="withEffect">
                                  <p:stCondLst>
                                    <p:cond delay="0"/>
                                  </p:stCondLst>
                                  <p:childTnLst>
                                    <p:set>
                                      <p:cBhvr>
                                        <p:cTn id="29" dur="1" fill="hold">
                                          <p:stCondLst>
                                            <p:cond delay="0"/>
                                          </p:stCondLst>
                                        </p:cTn>
                                        <p:tgtEl>
                                          <p:spTgt spid="171"/>
                                        </p:tgtEl>
                                        <p:attrNameLst>
                                          <p:attrName>style.visibility</p:attrName>
                                        </p:attrNameLst>
                                      </p:cBhvr>
                                      <p:to>
                                        <p:strVal val="visible"/>
                                      </p:to>
                                    </p:set>
                                    <p:animEffect transition="in" filter="fade">
                                      <p:cBhvr>
                                        <p:cTn id="30" dur="500"/>
                                        <p:tgtEl>
                                          <p:spTgt spid="171"/>
                                        </p:tgtEl>
                                      </p:cBhvr>
                                    </p:animEffect>
                                  </p:childTnLst>
                                </p:cTn>
                              </p:par>
                              <p:par>
                                <p:cTn id="31" presetID="10" presetClass="entr" presetSubtype="0" fill="hold" nodeType="with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fade">
                                      <p:cBhvr>
                                        <p:cTn id="33"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A499069-E630-47AF-9051-A92594D22FE4}"/>
              </a:ext>
            </a:extLst>
          </p:cNvPr>
          <p:cNvSpPr txBox="1">
            <a:spLocks noChangeArrowheads="1"/>
          </p:cNvSpPr>
          <p:nvPr/>
        </p:nvSpPr>
        <p:spPr>
          <a:xfrm>
            <a:off x="1150938" y="36513"/>
            <a:ext cx="5797550" cy="22383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r>
              <a:rPr lang="zh-CN" altLang="en-US" dirty="0"/>
              <a:t> </a:t>
            </a:r>
          </a:p>
        </p:txBody>
      </p:sp>
      <p:sp>
        <p:nvSpPr>
          <p:cNvPr id="3" name="Rectangle 3">
            <a:extLst>
              <a:ext uri="{FF2B5EF4-FFF2-40B4-BE49-F238E27FC236}">
                <a16:creationId xmlns:a16="http://schemas.microsoft.com/office/drawing/2014/main" id="{A193BD15-5908-4C70-990B-B4A8B84BAEA4}"/>
              </a:ext>
            </a:extLst>
          </p:cNvPr>
          <p:cNvSpPr>
            <a:spLocks noChangeArrowheads="1"/>
          </p:cNvSpPr>
          <p:nvPr/>
        </p:nvSpPr>
        <p:spPr bwMode="auto">
          <a:xfrm>
            <a:off x="2217" y="-13970"/>
            <a:ext cx="9144000" cy="668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folHlink"/>
              </a:buClr>
              <a:buSzPct val="6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lgn="l">
              <a:spcBef>
                <a:spcPct val="20000"/>
              </a:spcBef>
              <a:buClr>
                <a:srgbClr val="008000"/>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3pPr>
            <a:lvl4pPr marL="1600200" indent="-228600" algn="l">
              <a:spcBef>
                <a:spcPct val="20000"/>
              </a:spcBef>
              <a:buClr>
                <a:srgbClr val="CC0066"/>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9pPr>
          </a:lstStyle>
          <a:p>
            <a:r>
              <a:rPr lang="zh-CN" altLang="en-US" dirty="0"/>
              <a:t>例</a:t>
            </a:r>
            <a:r>
              <a:rPr lang="en-US" altLang="zh-CN" dirty="0"/>
              <a:t>3</a:t>
            </a:r>
            <a:r>
              <a:rPr lang="zh-CN" altLang="en-US" dirty="0"/>
              <a:t>：计算球形液滴内外的压强差</a:t>
            </a:r>
          </a:p>
          <a:p>
            <a:pPr>
              <a:buFont typeface="Wingdings" panose="05000000000000000000" pitchFamily="2" charset="2"/>
              <a:buNone/>
            </a:pPr>
            <a:r>
              <a:rPr lang="zh-CN" altLang="en-US" dirty="0"/>
              <a:t>	解：过球心的假想大圆分割液滴两半</a:t>
            </a:r>
          </a:p>
          <a:p>
            <a:pPr lvl="1"/>
            <a:r>
              <a:rPr lang="zh-CN" altLang="en-US" dirty="0"/>
              <a:t>大圆周长</a:t>
            </a:r>
            <a:r>
              <a:rPr lang="zh-CN" altLang="en-US" i="1" dirty="0">
                <a:latin typeface="Symbol" panose="05050102010706020507" pitchFamily="18" charset="2"/>
              </a:rPr>
              <a:t> </a:t>
            </a:r>
            <a:r>
              <a:rPr lang="en-US" altLang="zh-CN" dirty="0">
                <a:latin typeface="Symbol" panose="05050102010706020507" pitchFamily="18" charset="2"/>
              </a:rPr>
              <a:t>2</a:t>
            </a:r>
            <a:r>
              <a:rPr lang="en-US" altLang="zh-CN" i="1" dirty="0">
                <a:latin typeface="Symbol" panose="05050102010706020507" pitchFamily="18" charset="2"/>
              </a:rPr>
              <a:t>p</a:t>
            </a:r>
            <a:r>
              <a:rPr lang="en-US" altLang="zh-CN" i="1" dirty="0">
                <a:latin typeface="Times New Roman" panose="02020603050405020304" pitchFamily="18" charset="0"/>
              </a:rPr>
              <a:t>R</a:t>
            </a:r>
            <a:r>
              <a:rPr lang="zh-CN" altLang="en-US" dirty="0"/>
              <a:t>，分析下半球的受力</a:t>
            </a:r>
            <a:endParaRPr lang="zh-CN" altLang="en-US" i="1" dirty="0">
              <a:latin typeface="Times New Roman" panose="02020603050405020304" pitchFamily="18" charset="0"/>
            </a:endParaRPr>
          </a:p>
          <a:p>
            <a:pPr lvl="1"/>
            <a:r>
              <a:rPr lang="zh-CN" altLang="en-US" dirty="0"/>
              <a:t>在大圆周受到上拉的表面张力</a:t>
            </a:r>
          </a:p>
          <a:p>
            <a:pPr lvl="1"/>
            <a:endParaRPr lang="zh-CN" altLang="en-US" dirty="0"/>
          </a:p>
          <a:p>
            <a:pPr lvl="1"/>
            <a:r>
              <a:rPr lang="zh-CN" altLang="en-US" dirty="0"/>
              <a:t>在下球面受到上顶的支撑力</a:t>
            </a:r>
          </a:p>
          <a:p>
            <a:pPr lvl="1">
              <a:lnSpc>
                <a:spcPct val="150000"/>
              </a:lnSpc>
            </a:pPr>
            <a:endParaRPr lang="zh-CN" altLang="en-US" dirty="0"/>
          </a:p>
          <a:p>
            <a:pPr lvl="1"/>
            <a:r>
              <a:rPr lang="zh-CN" altLang="en-US" dirty="0"/>
              <a:t>在大圆面受到下压的压力</a:t>
            </a:r>
          </a:p>
          <a:p>
            <a:pPr lvl="1"/>
            <a:endParaRPr lang="zh-CN" altLang="en-US" dirty="0"/>
          </a:p>
          <a:p>
            <a:pPr lvl="1"/>
            <a:r>
              <a:rPr lang="zh-CN" altLang="en-US" dirty="0"/>
              <a:t>受力平衡</a:t>
            </a:r>
          </a:p>
          <a:p>
            <a:pPr lvl="1"/>
            <a:endParaRPr lang="zh-CN" altLang="en-US" dirty="0"/>
          </a:p>
          <a:p>
            <a:pPr lvl="1"/>
            <a:endParaRPr lang="zh-CN" altLang="en-US" dirty="0"/>
          </a:p>
          <a:p>
            <a:pPr lvl="1">
              <a:lnSpc>
                <a:spcPct val="130000"/>
              </a:lnSpc>
            </a:pPr>
            <a:endParaRPr lang="zh-CN" altLang="en-US" dirty="0"/>
          </a:p>
          <a:p>
            <a:pPr lvl="1"/>
            <a:r>
              <a:rPr lang="zh-CN" altLang="en-US" dirty="0"/>
              <a:t>验证：大小肥皂泡之间的隔膜</a:t>
            </a:r>
          </a:p>
        </p:txBody>
      </p:sp>
      <p:graphicFrame>
        <p:nvGraphicFramePr>
          <p:cNvPr id="4" name="Object 6">
            <a:extLst>
              <a:ext uri="{FF2B5EF4-FFF2-40B4-BE49-F238E27FC236}">
                <a16:creationId xmlns:a16="http://schemas.microsoft.com/office/drawing/2014/main" id="{0FC2EF34-CCD9-402E-8819-1AFA055AFD67}"/>
              </a:ext>
            </a:extLst>
          </p:cNvPr>
          <p:cNvGraphicFramePr>
            <a:graphicFrameLocks/>
          </p:cNvGraphicFramePr>
          <p:nvPr/>
        </p:nvGraphicFramePr>
        <p:xfrm>
          <a:off x="2700338" y="1857375"/>
          <a:ext cx="1238250" cy="276225"/>
        </p:xfrm>
        <a:graphic>
          <a:graphicData uri="http://schemas.openxmlformats.org/presentationml/2006/ole">
            <mc:AlternateContent xmlns:mc="http://schemas.openxmlformats.org/markup-compatibility/2006">
              <mc:Choice xmlns:v="urn:schemas-microsoft-com:vml" Requires="v">
                <p:oleObj spid="_x0000_s90312" name="BMP 图像" r:id="rId3" imgW="1238423" imgH="276117" progId="Paint.Picture">
                  <p:embed/>
                </p:oleObj>
              </mc:Choice>
              <mc:Fallback>
                <p:oleObj name="BMP 图像" r:id="rId3" imgW="1238423" imgH="276117" progId="Paint.Picture">
                  <p:embed/>
                  <p:pic>
                    <p:nvPicPr>
                      <p:cNvPr id="226310" name="Object 6">
                        <a:extLst>
                          <a:ext uri="{FF2B5EF4-FFF2-40B4-BE49-F238E27FC236}">
                            <a16:creationId xmlns:a16="http://schemas.microsoft.com/office/drawing/2014/main" id="{24138344-AA48-41F1-BDC3-93F51307392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1857375"/>
                        <a:ext cx="12382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7">
            <a:extLst>
              <a:ext uri="{FF2B5EF4-FFF2-40B4-BE49-F238E27FC236}">
                <a16:creationId xmlns:a16="http://schemas.microsoft.com/office/drawing/2014/main" id="{75EFAEB4-A0A6-4AFF-8A9D-D17C55DABC9D}"/>
              </a:ext>
            </a:extLst>
          </p:cNvPr>
          <p:cNvGraphicFramePr>
            <a:graphicFrameLocks/>
          </p:cNvGraphicFramePr>
          <p:nvPr/>
        </p:nvGraphicFramePr>
        <p:xfrm>
          <a:off x="1439863" y="2670175"/>
          <a:ext cx="4427537" cy="638175"/>
        </p:xfrm>
        <a:graphic>
          <a:graphicData uri="http://schemas.openxmlformats.org/presentationml/2006/ole">
            <mc:AlternateContent xmlns:mc="http://schemas.openxmlformats.org/markup-compatibility/2006">
              <mc:Choice xmlns:v="urn:schemas-microsoft-com:vml" Requires="v">
                <p:oleObj spid="_x0000_s90313" name="BMP 图像" r:id="rId5" imgW="4428571" imgH="638264" progId="Paint.Picture">
                  <p:embed/>
                </p:oleObj>
              </mc:Choice>
              <mc:Fallback>
                <p:oleObj name="BMP 图像" r:id="rId5" imgW="4428571" imgH="638264" progId="Paint.Picture">
                  <p:embed/>
                  <p:pic>
                    <p:nvPicPr>
                      <p:cNvPr id="226311" name="Object 7">
                        <a:extLst>
                          <a:ext uri="{FF2B5EF4-FFF2-40B4-BE49-F238E27FC236}">
                            <a16:creationId xmlns:a16="http://schemas.microsoft.com/office/drawing/2014/main" id="{9C24898D-0691-49E9-B7F7-B6289E68C51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9863" y="2670175"/>
                        <a:ext cx="4427537"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8">
            <a:extLst>
              <a:ext uri="{FF2B5EF4-FFF2-40B4-BE49-F238E27FC236}">
                <a16:creationId xmlns:a16="http://schemas.microsoft.com/office/drawing/2014/main" id="{005FABA1-D1F6-4421-A407-EE788FE3490A}"/>
              </a:ext>
            </a:extLst>
          </p:cNvPr>
          <p:cNvGraphicFramePr>
            <a:graphicFrameLocks/>
          </p:cNvGraphicFramePr>
          <p:nvPr/>
        </p:nvGraphicFramePr>
        <p:xfrm>
          <a:off x="1439863" y="2670175"/>
          <a:ext cx="4427537" cy="638175"/>
        </p:xfrm>
        <a:graphic>
          <a:graphicData uri="http://schemas.openxmlformats.org/presentationml/2006/ole">
            <mc:AlternateContent xmlns:mc="http://schemas.openxmlformats.org/markup-compatibility/2006">
              <mc:Choice xmlns:v="urn:schemas-microsoft-com:vml" Requires="v">
                <p:oleObj spid="_x0000_s90314" name="BMP 图像" r:id="rId7" imgW="4428571" imgH="638264" progId="Paint.Picture">
                  <p:embed/>
                </p:oleObj>
              </mc:Choice>
              <mc:Fallback>
                <p:oleObj name="BMP 图像" r:id="rId7" imgW="4428571" imgH="638264" progId="Paint.Picture">
                  <p:embed/>
                  <p:pic>
                    <p:nvPicPr>
                      <p:cNvPr id="226312" name="Object 8">
                        <a:extLst>
                          <a:ext uri="{FF2B5EF4-FFF2-40B4-BE49-F238E27FC236}">
                            <a16:creationId xmlns:a16="http://schemas.microsoft.com/office/drawing/2014/main" id="{92E41464-54AC-40FE-B274-F4B5B128E75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9863" y="2670175"/>
                        <a:ext cx="4427537"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a:extLst>
              <a:ext uri="{FF2B5EF4-FFF2-40B4-BE49-F238E27FC236}">
                <a16:creationId xmlns:a16="http://schemas.microsoft.com/office/drawing/2014/main" id="{273707FA-90D6-4CAD-BDF0-90DCDAB27DDC}"/>
              </a:ext>
            </a:extLst>
          </p:cNvPr>
          <p:cNvGraphicFramePr>
            <a:graphicFrameLocks/>
          </p:cNvGraphicFramePr>
          <p:nvPr/>
        </p:nvGraphicFramePr>
        <p:xfrm>
          <a:off x="1439863" y="2670175"/>
          <a:ext cx="4427537" cy="638175"/>
        </p:xfrm>
        <a:graphic>
          <a:graphicData uri="http://schemas.openxmlformats.org/presentationml/2006/ole">
            <mc:AlternateContent xmlns:mc="http://schemas.openxmlformats.org/markup-compatibility/2006">
              <mc:Choice xmlns:v="urn:schemas-microsoft-com:vml" Requires="v">
                <p:oleObj spid="_x0000_s90315" name="BMP 图像" r:id="rId9" imgW="4428571" imgH="638264" progId="Paint.Picture">
                  <p:embed/>
                </p:oleObj>
              </mc:Choice>
              <mc:Fallback>
                <p:oleObj name="BMP 图像" r:id="rId9" imgW="4428571" imgH="638264" progId="Paint.Picture">
                  <p:embed/>
                  <p:pic>
                    <p:nvPicPr>
                      <p:cNvPr id="226313" name="Object 9">
                        <a:extLst>
                          <a:ext uri="{FF2B5EF4-FFF2-40B4-BE49-F238E27FC236}">
                            <a16:creationId xmlns:a16="http://schemas.microsoft.com/office/drawing/2014/main" id="{3E825155-6B19-4721-AED3-01C725AF621D}"/>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9863" y="2670175"/>
                        <a:ext cx="4427537"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0">
            <a:extLst>
              <a:ext uri="{FF2B5EF4-FFF2-40B4-BE49-F238E27FC236}">
                <a16:creationId xmlns:a16="http://schemas.microsoft.com/office/drawing/2014/main" id="{C8878A91-7E86-4A26-BCD2-D9F162365F9C}"/>
              </a:ext>
            </a:extLst>
          </p:cNvPr>
          <p:cNvGraphicFramePr>
            <a:graphicFrameLocks/>
          </p:cNvGraphicFramePr>
          <p:nvPr/>
        </p:nvGraphicFramePr>
        <p:xfrm>
          <a:off x="1439863" y="2670175"/>
          <a:ext cx="4427537" cy="638175"/>
        </p:xfrm>
        <a:graphic>
          <a:graphicData uri="http://schemas.openxmlformats.org/presentationml/2006/ole">
            <mc:AlternateContent xmlns:mc="http://schemas.openxmlformats.org/markup-compatibility/2006">
              <mc:Choice xmlns:v="urn:schemas-microsoft-com:vml" Requires="v">
                <p:oleObj spid="_x0000_s90316" name="BMP 图像" r:id="rId11" imgW="4428571" imgH="638264" progId="Paint.Picture">
                  <p:embed/>
                </p:oleObj>
              </mc:Choice>
              <mc:Fallback>
                <p:oleObj name="BMP 图像" r:id="rId11" imgW="4428571" imgH="638264" progId="Paint.Picture">
                  <p:embed/>
                  <p:pic>
                    <p:nvPicPr>
                      <p:cNvPr id="226314" name="Object 10">
                        <a:extLst>
                          <a:ext uri="{FF2B5EF4-FFF2-40B4-BE49-F238E27FC236}">
                            <a16:creationId xmlns:a16="http://schemas.microsoft.com/office/drawing/2014/main" id="{8AB8F361-4DE6-4F36-A6F3-F723A5A32F87}"/>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39863" y="2670175"/>
                        <a:ext cx="4427537"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2">
            <a:extLst>
              <a:ext uri="{FF2B5EF4-FFF2-40B4-BE49-F238E27FC236}">
                <a16:creationId xmlns:a16="http://schemas.microsoft.com/office/drawing/2014/main" id="{D3784801-2530-4EEF-8788-1CAB26E14629}"/>
              </a:ext>
            </a:extLst>
          </p:cNvPr>
          <p:cNvGraphicFramePr>
            <a:graphicFrameLocks/>
          </p:cNvGraphicFramePr>
          <p:nvPr/>
        </p:nvGraphicFramePr>
        <p:xfrm>
          <a:off x="2701925" y="3789363"/>
          <a:ext cx="1438275" cy="333375"/>
        </p:xfrm>
        <a:graphic>
          <a:graphicData uri="http://schemas.openxmlformats.org/presentationml/2006/ole">
            <mc:AlternateContent xmlns:mc="http://schemas.openxmlformats.org/markup-compatibility/2006">
              <mc:Choice xmlns:v="urn:schemas-microsoft-com:vml" Requires="v">
                <p:oleObj spid="_x0000_s90317" name="BMP 图像" r:id="rId13" imgW="1438095" imgH="333333" progId="Paint.Picture">
                  <p:embed/>
                </p:oleObj>
              </mc:Choice>
              <mc:Fallback>
                <p:oleObj name="BMP 图像" r:id="rId13" imgW="1438095" imgH="333333" progId="Paint.Picture">
                  <p:embed/>
                  <p:pic>
                    <p:nvPicPr>
                      <p:cNvPr id="226316" name="Object 12">
                        <a:extLst>
                          <a:ext uri="{FF2B5EF4-FFF2-40B4-BE49-F238E27FC236}">
                            <a16:creationId xmlns:a16="http://schemas.microsoft.com/office/drawing/2014/main" id="{35FE3741-FFF2-422D-92B4-523B74C601B8}"/>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1925" y="3789363"/>
                        <a:ext cx="14382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4">
            <a:extLst>
              <a:ext uri="{FF2B5EF4-FFF2-40B4-BE49-F238E27FC236}">
                <a16:creationId xmlns:a16="http://schemas.microsoft.com/office/drawing/2014/main" id="{3A299E1A-1C37-46B8-AF92-6756838DEF88}"/>
              </a:ext>
            </a:extLst>
          </p:cNvPr>
          <p:cNvGraphicFramePr>
            <a:graphicFrameLocks/>
          </p:cNvGraphicFramePr>
          <p:nvPr/>
        </p:nvGraphicFramePr>
        <p:xfrm>
          <a:off x="1884363" y="4652963"/>
          <a:ext cx="3408362" cy="1352550"/>
        </p:xfrm>
        <a:graphic>
          <a:graphicData uri="http://schemas.openxmlformats.org/presentationml/2006/ole">
            <mc:AlternateContent xmlns:mc="http://schemas.openxmlformats.org/markup-compatibility/2006">
              <mc:Choice xmlns:v="urn:schemas-microsoft-com:vml" Requires="v">
                <p:oleObj spid="_x0000_s90318" name="BMP 图像" r:id="rId15" imgW="3409524" imgH="1352381" progId="Paint.Picture">
                  <p:embed/>
                </p:oleObj>
              </mc:Choice>
              <mc:Fallback>
                <p:oleObj name="BMP 图像" r:id="rId15" imgW="3409524" imgH="1352381" progId="Paint.Picture">
                  <p:embed/>
                  <p:pic>
                    <p:nvPicPr>
                      <p:cNvPr id="226318" name="Object 14">
                        <a:extLst>
                          <a:ext uri="{FF2B5EF4-FFF2-40B4-BE49-F238E27FC236}">
                            <a16:creationId xmlns:a16="http://schemas.microsoft.com/office/drawing/2014/main" id="{DDFB773A-702F-45FC-BEFA-393DC6BC0556}"/>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4363" y="4652963"/>
                        <a:ext cx="3408362"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5">
            <a:extLst>
              <a:ext uri="{FF2B5EF4-FFF2-40B4-BE49-F238E27FC236}">
                <a16:creationId xmlns:a16="http://schemas.microsoft.com/office/drawing/2014/main" id="{087F49BC-6C33-4C7D-AA5F-2C080EF74F4C}"/>
              </a:ext>
            </a:extLst>
          </p:cNvPr>
          <p:cNvGraphicFramePr>
            <a:graphicFrameLocks/>
          </p:cNvGraphicFramePr>
          <p:nvPr/>
        </p:nvGraphicFramePr>
        <p:xfrm>
          <a:off x="1884363" y="4652963"/>
          <a:ext cx="3408362" cy="1352550"/>
        </p:xfrm>
        <a:graphic>
          <a:graphicData uri="http://schemas.openxmlformats.org/presentationml/2006/ole">
            <mc:AlternateContent xmlns:mc="http://schemas.openxmlformats.org/markup-compatibility/2006">
              <mc:Choice xmlns:v="urn:schemas-microsoft-com:vml" Requires="v">
                <p:oleObj spid="_x0000_s90319" name="BMP 图像" r:id="rId17" imgW="3409524" imgH="1352381" progId="Paint.Picture">
                  <p:embed/>
                </p:oleObj>
              </mc:Choice>
              <mc:Fallback>
                <p:oleObj name="BMP 图像" r:id="rId17" imgW="3409524" imgH="1352381" progId="Paint.Picture">
                  <p:embed/>
                  <p:pic>
                    <p:nvPicPr>
                      <p:cNvPr id="226319" name="Object 15">
                        <a:extLst>
                          <a:ext uri="{FF2B5EF4-FFF2-40B4-BE49-F238E27FC236}">
                            <a16:creationId xmlns:a16="http://schemas.microsoft.com/office/drawing/2014/main" id="{B1C9E2EC-FA4E-4E52-B469-1D5D294A659E}"/>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84363" y="4652963"/>
                        <a:ext cx="3408362"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6">
            <a:extLst>
              <a:ext uri="{FF2B5EF4-FFF2-40B4-BE49-F238E27FC236}">
                <a16:creationId xmlns:a16="http://schemas.microsoft.com/office/drawing/2014/main" id="{308C1427-4D7E-467E-BFAB-F60FA1796A58}"/>
              </a:ext>
            </a:extLst>
          </p:cNvPr>
          <p:cNvGraphicFramePr>
            <a:graphicFrameLocks/>
          </p:cNvGraphicFramePr>
          <p:nvPr/>
        </p:nvGraphicFramePr>
        <p:xfrm>
          <a:off x="1884363" y="4652963"/>
          <a:ext cx="3408362" cy="1352550"/>
        </p:xfrm>
        <a:graphic>
          <a:graphicData uri="http://schemas.openxmlformats.org/presentationml/2006/ole">
            <mc:AlternateContent xmlns:mc="http://schemas.openxmlformats.org/markup-compatibility/2006">
              <mc:Choice xmlns:v="urn:schemas-microsoft-com:vml" Requires="v">
                <p:oleObj spid="_x0000_s90320" name="BMP 图像" r:id="rId19" imgW="3409524" imgH="1352381" progId="Paint.Picture">
                  <p:embed/>
                </p:oleObj>
              </mc:Choice>
              <mc:Fallback>
                <p:oleObj name="BMP 图像" r:id="rId19" imgW="3409524" imgH="1352381" progId="Paint.Picture">
                  <p:embed/>
                  <p:pic>
                    <p:nvPicPr>
                      <p:cNvPr id="226320" name="Object 16">
                        <a:extLst>
                          <a:ext uri="{FF2B5EF4-FFF2-40B4-BE49-F238E27FC236}">
                            <a16:creationId xmlns:a16="http://schemas.microsoft.com/office/drawing/2014/main" id="{D597E0CB-8677-46C8-AFF7-EA87937C8225}"/>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4363" y="4652963"/>
                        <a:ext cx="3408362"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7">
            <a:extLst>
              <a:ext uri="{FF2B5EF4-FFF2-40B4-BE49-F238E27FC236}">
                <a16:creationId xmlns:a16="http://schemas.microsoft.com/office/drawing/2014/main" id="{506228CE-0EAB-4173-B134-EE00A2049229}"/>
              </a:ext>
            </a:extLst>
          </p:cNvPr>
          <p:cNvGraphicFramePr>
            <a:graphicFrameLocks/>
          </p:cNvGraphicFramePr>
          <p:nvPr/>
        </p:nvGraphicFramePr>
        <p:xfrm>
          <a:off x="1884363" y="4652963"/>
          <a:ext cx="3408362" cy="1352550"/>
        </p:xfrm>
        <a:graphic>
          <a:graphicData uri="http://schemas.openxmlformats.org/presentationml/2006/ole">
            <mc:AlternateContent xmlns:mc="http://schemas.openxmlformats.org/markup-compatibility/2006">
              <mc:Choice xmlns:v="urn:schemas-microsoft-com:vml" Requires="v">
                <p:oleObj spid="_x0000_s90321" name="BMP 图像" r:id="rId21" imgW="3409524" imgH="1352381" progId="Paint.Picture">
                  <p:embed/>
                </p:oleObj>
              </mc:Choice>
              <mc:Fallback>
                <p:oleObj name="BMP 图像" r:id="rId21" imgW="3409524" imgH="1352381" progId="Paint.Picture">
                  <p:embed/>
                  <p:pic>
                    <p:nvPicPr>
                      <p:cNvPr id="226321" name="Object 17">
                        <a:extLst>
                          <a:ext uri="{FF2B5EF4-FFF2-40B4-BE49-F238E27FC236}">
                            <a16:creationId xmlns:a16="http://schemas.microsoft.com/office/drawing/2014/main" id="{40F5A4C6-2DC5-47DA-B1F4-057D8F71A402}"/>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4363" y="4652963"/>
                        <a:ext cx="3408362"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8">
            <a:extLst>
              <a:ext uri="{FF2B5EF4-FFF2-40B4-BE49-F238E27FC236}">
                <a16:creationId xmlns:a16="http://schemas.microsoft.com/office/drawing/2014/main" id="{6AAE0199-E9C1-4067-84FA-0B4911CC5C5B}"/>
              </a:ext>
            </a:extLst>
          </p:cNvPr>
          <p:cNvGraphicFramePr>
            <a:graphicFrameLocks/>
          </p:cNvGraphicFramePr>
          <p:nvPr/>
        </p:nvGraphicFramePr>
        <p:xfrm>
          <a:off x="1884363" y="4652963"/>
          <a:ext cx="3408362" cy="1352550"/>
        </p:xfrm>
        <a:graphic>
          <a:graphicData uri="http://schemas.openxmlformats.org/presentationml/2006/ole">
            <mc:AlternateContent xmlns:mc="http://schemas.openxmlformats.org/markup-compatibility/2006">
              <mc:Choice xmlns:v="urn:schemas-microsoft-com:vml" Requires="v">
                <p:oleObj spid="_x0000_s90322" name="BMP 图像" r:id="rId23" imgW="3409524" imgH="1352381" progId="Paint.Picture">
                  <p:embed/>
                </p:oleObj>
              </mc:Choice>
              <mc:Fallback>
                <p:oleObj name="BMP 图像" r:id="rId23" imgW="3409524" imgH="1352381" progId="Paint.Picture">
                  <p:embed/>
                  <p:pic>
                    <p:nvPicPr>
                      <p:cNvPr id="226322" name="Object 18">
                        <a:extLst>
                          <a:ext uri="{FF2B5EF4-FFF2-40B4-BE49-F238E27FC236}">
                            <a16:creationId xmlns:a16="http://schemas.microsoft.com/office/drawing/2014/main" id="{836A2D78-5676-4AF1-A215-F9C9ED66742B}"/>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4363" y="4652963"/>
                        <a:ext cx="3408362"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 name="Group 27">
            <a:extLst>
              <a:ext uri="{FF2B5EF4-FFF2-40B4-BE49-F238E27FC236}">
                <a16:creationId xmlns:a16="http://schemas.microsoft.com/office/drawing/2014/main" id="{FE9EADD9-5A51-4260-9C32-41B8F3DE9017}"/>
              </a:ext>
            </a:extLst>
          </p:cNvPr>
          <p:cNvGrpSpPr>
            <a:grpSpLocks/>
          </p:cNvGrpSpPr>
          <p:nvPr/>
        </p:nvGrpSpPr>
        <p:grpSpPr bwMode="auto">
          <a:xfrm>
            <a:off x="5940425" y="93663"/>
            <a:ext cx="2879725" cy="2870200"/>
            <a:chOff x="3696" y="262"/>
            <a:chExt cx="1814" cy="1808"/>
          </a:xfrm>
        </p:grpSpPr>
        <p:sp>
          <p:nvSpPr>
            <p:cNvPr id="16" name="Arc 24">
              <a:extLst>
                <a:ext uri="{FF2B5EF4-FFF2-40B4-BE49-F238E27FC236}">
                  <a16:creationId xmlns:a16="http://schemas.microsoft.com/office/drawing/2014/main" id="{0648C60E-396E-409F-A427-663107970347}"/>
                </a:ext>
              </a:extLst>
            </p:cNvPr>
            <p:cNvSpPr>
              <a:spLocks/>
            </p:cNvSpPr>
            <p:nvPr/>
          </p:nvSpPr>
          <p:spPr bwMode="auto">
            <a:xfrm flipV="1">
              <a:off x="3696" y="262"/>
              <a:ext cx="1814" cy="908"/>
            </a:xfrm>
            <a:custGeom>
              <a:avLst/>
              <a:gdLst>
                <a:gd name="G0" fmla="+- 21600 0 0"/>
                <a:gd name="G1" fmla="+- 37 0 0"/>
                <a:gd name="G2" fmla="+- 21600 0 0"/>
                <a:gd name="T0" fmla="*/ 43200 w 43200"/>
                <a:gd name="T1" fmla="*/ 1 h 21637"/>
                <a:gd name="T2" fmla="*/ 0 w 43200"/>
                <a:gd name="T3" fmla="*/ 0 h 21637"/>
                <a:gd name="T4" fmla="*/ 21600 w 43200"/>
                <a:gd name="T5" fmla="*/ 37 h 21637"/>
              </a:gdLst>
              <a:ahLst/>
              <a:cxnLst>
                <a:cxn ang="0">
                  <a:pos x="T0" y="T1"/>
                </a:cxn>
                <a:cxn ang="0">
                  <a:pos x="T2" y="T3"/>
                </a:cxn>
                <a:cxn ang="0">
                  <a:pos x="T4" y="T5"/>
                </a:cxn>
              </a:cxnLst>
              <a:rect l="0" t="0" r="r" b="b"/>
              <a:pathLst>
                <a:path w="43200" h="21637" fill="none" extrusionOk="0">
                  <a:moveTo>
                    <a:pt x="43199" y="1"/>
                  </a:moveTo>
                  <a:cubicBezTo>
                    <a:pt x="43199" y="13"/>
                    <a:pt x="43200" y="25"/>
                    <a:pt x="43200" y="37"/>
                  </a:cubicBezTo>
                  <a:cubicBezTo>
                    <a:pt x="43200" y="11966"/>
                    <a:pt x="33529" y="21637"/>
                    <a:pt x="21600" y="21637"/>
                  </a:cubicBezTo>
                  <a:cubicBezTo>
                    <a:pt x="9670" y="21637"/>
                    <a:pt x="0" y="11966"/>
                    <a:pt x="0" y="37"/>
                  </a:cubicBezTo>
                  <a:cubicBezTo>
                    <a:pt x="0" y="24"/>
                    <a:pt x="0" y="12"/>
                    <a:pt x="0" y="0"/>
                  </a:cubicBezTo>
                </a:path>
                <a:path w="43200" h="21637" stroke="0" extrusionOk="0">
                  <a:moveTo>
                    <a:pt x="43199" y="1"/>
                  </a:moveTo>
                  <a:cubicBezTo>
                    <a:pt x="43199" y="13"/>
                    <a:pt x="43200" y="25"/>
                    <a:pt x="43200" y="37"/>
                  </a:cubicBezTo>
                  <a:cubicBezTo>
                    <a:pt x="43200" y="11966"/>
                    <a:pt x="33529" y="21637"/>
                    <a:pt x="21600" y="21637"/>
                  </a:cubicBezTo>
                  <a:cubicBezTo>
                    <a:pt x="9670" y="21637"/>
                    <a:pt x="0" y="11966"/>
                    <a:pt x="0" y="37"/>
                  </a:cubicBezTo>
                  <a:cubicBezTo>
                    <a:pt x="0" y="24"/>
                    <a:pt x="0" y="12"/>
                    <a:pt x="0" y="0"/>
                  </a:cubicBezTo>
                  <a:lnTo>
                    <a:pt x="21600" y="37"/>
                  </a:lnTo>
                  <a:close/>
                </a:path>
              </a:pathLst>
            </a:custGeom>
            <a:gradFill rotWithShape="1">
              <a:gsLst>
                <a:gs pos="0">
                  <a:srgbClr val="00FFFF"/>
                </a:gs>
                <a:gs pos="100000">
                  <a:srgbClr val="00FFFF">
                    <a:gamma/>
                    <a:shade val="46275"/>
                    <a:invGamma/>
                  </a:srgbClr>
                </a:gs>
              </a:gsLst>
              <a:lin ang="2700000" scaled="1"/>
            </a:gradFill>
            <a:ln w="19050">
              <a:solidFill>
                <a:srgbClr val="0000FF"/>
              </a:solidFill>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Arc 25">
              <a:extLst>
                <a:ext uri="{FF2B5EF4-FFF2-40B4-BE49-F238E27FC236}">
                  <a16:creationId xmlns:a16="http://schemas.microsoft.com/office/drawing/2014/main" id="{B34A4EF2-9D91-4711-94A0-AB1F15FA7142}"/>
                </a:ext>
              </a:extLst>
            </p:cNvPr>
            <p:cNvSpPr>
              <a:spLocks/>
            </p:cNvSpPr>
            <p:nvPr/>
          </p:nvSpPr>
          <p:spPr bwMode="auto">
            <a:xfrm>
              <a:off x="3696" y="1161"/>
              <a:ext cx="1814" cy="909"/>
            </a:xfrm>
            <a:custGeom>
              <a:avLst/>
              <a:gdLst>
                <a:gd name="G0" fmla="+- 21600 0 0"/>
                <a:gd name="G1" fmla="+- 37 0 0"/>
                <a:gd name="G2" fmla="+- 21600 0 0"/>
                <a:gd name="T0" fmla="*/ 43200 w 43200"/>
                <a:gd name="T1" fmla="*/ 1 h 21637"/>
                <a:gd name="T2" fmla="*/ 0 w 43200"/>
                <a:gd name="T3" fmla="*/ 0 h 21637"/>
                <a:gd name="T4" fmla="*/ 21600 w 43200"/>
                <a:gd name="T5" fmla="*/ 37 h 21637"/>
              </a:gdLst>
              <a:ahLst/>
              <a:cxnLst>
                <a:cxn ang="0">
                  <a:pos x="T0" y="T1"/>
                </a:cxn>
                <a:cxn ang="0">
                  <a:pos x="T2" y="T3"/>
                </a:cxn>
                <a:cxn ang="0">
                  <a:pos x="T4" y="T5"/>
                </a:cxn>
              </a:cxnLst>
              <a:rect l="0" t="0" r="r" b="b"/>
              <a:pathLst>
                <a:path w="43200" h="21637" fill="none" extrusionOk="0">
                  <a:moveTo>
                    <a:pt x="43199" y="1"/>
                  </a:moveTo>
                  <a:cubicBezTo>
                    <a:pt x="43199" y="13"/>
                    <a:pt x="43200" y="25"/>
                    <a:pt x="43200" y="37"/>
                  </a:cubicBezTo>
                  <a:cubicBezTo>
                    <a:pt x="43200" y="11966"/>
                    <a:pt x="33529" y="21637"/>
                    <a:pt x="21600" y="21637"/>
                  </a:cubicBezTo>
                  <a:cubicBezTo>
                    <a:pt x="9670" y="21637"/>
                    <a:pt x="0" y="11966"/>
                    <a:pt x="0" y="37"/>
                  </a:cubicBezTo>
                  <a:cubicBezTo>
                    <a:pt x="0" y="24"/>
                    <a:pt x="0" y="12"/>
                    <a:pt x="0" y="0"/>
                  </a:cubicBezTo>
                </a:path>
                <a:path w="43200" h="21637" stroke="0" extrusionOk="0">
                  <a:moveTo>
                    <a:pt x="43199" y="1"/>
                  </a:moveTo>
                  <a:cubicBezTo>
                    <a:pt x="43199" y="13"/>
                    <a:pt x="43200" y="25"/>
                    <a:pt x="43200" y="37"/>
                  </a:cubicBezTo>
                  <a:cubicBezTo>
                    <a:pt x="43200" y="11966"/>
                    <a:pt x="33529" y="21637"/>
                    <a:pt x="21600" y="21637"/>
                  </a:cubicBezTo>
                  <a:cubicBezTo>
                    <a:pt x="9670" y="21637"/>
                    <a:pt x="0" y="11966"/>
                    <a:pt x="0" y="37"/>
                  </a:cubicBezTo>
                  <a:cubicBezTo>
                    <a:pt x="0" y="24"/>
                    <a:pt x="0" y="12"/>
                    <a:pt x="0" y="0"/>
                  </a:cubicBezTo>
                  <a:lnTo>
                    <a:pt x="21600" y="37"/>
                  </a:lnTo>
                  <a:close/>
                </a:path>
              </a:pathLst>
            </a:custGeom>
            <a:gradFill rotWithShape="1">
              <a:gsLst>
                <a:gs pos="0">
                  <a:srgbClr val="00FFFF"/>
                </a:gs>
                <a:gs pos="100000">
                  <a:srgbClr val="00FFFF">
                    <a:gamma/>
                    <a:shade val="46275"/>
                    <a:invGamma/>
                  </a:srgbClr>
                </a:gs>
              </a:gsLst>
              <a:lin ang="2700000" scaled="1"/>
            </a:gradFill>
            <a:ln w="19050">
              <a:solidFill>
                <a:srgbClr val="0000FF"/>
              </a:solidFill>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8" name="Group 36">
            <a:extLst>
              <a:ext uri="{FF2B5EF4-FFF2-40B4-BE49-F238E27FC236}">
                <a16:creationId xmlns:a16="http://schemas.microsoft.com/office/drawing/2014/main" id="{BA285572-E935-4B63-AABF-69DFB33D46B2}"/>
              </a:ext>
            </a:extLst>
          </p:cNvPr>
          <p:cNvGrpSpPr>
            <a:grpSpLocks/>
          </p:cNvGrpSpPr>
          <p:nvPr/>
        </p:nvGrpSpPr>
        <p:grpSpPr bwMode="auto">
          <a:xfrm>
            <a:off x="5938838" y="93663"/>
            <a:ext cx="2881312" cy="2870200"/>
            <a:chOff x="3741" y="262"/>
            <a:chExt cx="1815" cy="1808"/>
          </a:xfrm>
        </p:grpSpPr>
        <p:sp>
          <p:nvSpPr>
            <p:cNvPr id="19" name="Arc 19">
              <a:extLst>
                <a:ext uri="{FF2B5EF4-FFF2-40B4-BE49-F238E27FC236}">
                  <a16:creationId xmlns:a16="http://schemas.microsoft.com/office/drawing/2014/main" id="{1DDAFD48-E7E2-49DA-84B0-9649DD4907E7}"/>
                </a:ext>
              </a:extLst>
            </p:cNvPr>
            <p:cNvSpPr>
              <a:spLocks/>
            </p:cNvSpPr>
            <p:nvPr/>
          </p:nvSpPr>
          <p:spPr bwMode="auto">
            <a:xfrm flipV="1">
              <a:off x="3741" y="262"/>
              <a:ext cx="1814" cy="908"/>
            </a:xfrm>
            <a:custGeom>
              <a:avLst/>
              <a:gdLst>
                <a:gd name="G0" fmla="+- 21600 0 0"/>
                <a:gd name="G1" fmla="+- 37 0 0"/>
                <a:gd name="G2" fmla="+- 21600 0 0"/>
                <a:gd name="T0" fmla="*/ 43200 w 43200"/>
                <a:gd name="T1" fmla="*/ 1 h 21637"/>
                <a:gd name="T2" fmla="*/ 0 w 43200"/>
                <a:gd name="T3" fmla="*/ 0 h 21637"/>
                <a:gd name="T4" fmla="*/ 21600 w 43200"/>
                <a:gd name="T5" fmla="*/ 37 h 21637"/>
              </a:gdLst>
              <a:ahLst/>
              <a:cxnLst>
                <a:cxn ang="0">
                  <a:pos x="T0" y="T1"/>
                </a:cxn>
                <a:cxn ang="0">
                  <a:pos x="T2" y="T3"/>
                </a:cxn>
                <a:cxn ang="0">
                  <a:pos x="T4" y="T5"/>
                </a:cxn>
              </a:cxnLst>
              <a:rect l="0" t="0" r="r" b="b"/>
              <a:pathLst>
                <a:path w="43200" h="21637" fill="none" extrusionOk="0">
                  <a:moveTo>
                    <a:pt x="43199" y="1"/>
                  </a:moveTo>
                  <a:cubicBezTo>
                    <a:pt x="43199" y="13"/>
                    <a:pt x="43200" y="25"/>
                    <a:pt x="43200" y="37"/>
                  </a:cubicBezTo>
                  <a:cubicBezTo>
                    <a:pt x="43200" y="11966"/>
                    <a:pt x="33529" y="21637"/>
                    <a:pt x="21600" y="21637"/>
                  </a:cubicBezTo>
                  <a:cubicBezTo>
                    <a:pt x="9670" y="21637"/>
                    <a:pt x="0" y="11966"/>
                    <a:pt x="0" y="37"/>
                  </a:cubicBezTo>
                  <a:cubicBezTo>
                    <a:pt x="0" y="24"/>
                    <a:pt x="0" y="12"/>
                    <a:pt x="0" y="0"/>
                  </a:cubicBezTo>
                </a:path>
                <a:path w="43200" h="21637" stroke="0" extrusionOk="0">
                  <a:moveTo>
                    <a:pt x="43199" y="1"/>
                  </a:moveTo>
                  <a:cubicBezTo>
                    <a:pt x="43199" y="13"/>
                    <a:pt x="43200" y="25"/>
                    <a:pt x="43200" y="37"/>
                  </a:cubicBezTo>
                  <a:cubicBezTo>
                    <a:pt x="43200" y="11966"/>
                    <a:pt x="33529" y="21637"/>
                    <a:pt x="21600" y="21637"/>
                  </a:cubicBezTo>
                  <a:cubicBezTo>
                    <a:pt x="9670" y="21637"/>
                    <a:pt x="0" y="11966"/>
                    <a:pt x="0" y="37"/>
                  </a:cubicBezTo>
                  <a:cubicBezTo>
                    <a:pt x="0" y="24"/>
                    <a:pt x="0" y="12"/>
                    <a:pt x="0" y="0"/>
                  </a:cubicBezTo>
                  <a:lnTo>
                    <a:pt x="21600" y="37"/>
                  </a:lnTo>
                  <a:close/>
                </a:path>
              </a:pathLst>
            </a:custGeom>
            <a:solidFill>
              <a:srgbClr val="FFFFCC"/>
            </a:solidFill>
            <a:ln w="19050">
              <a:solidFill>
                <a:srgbClr val="0000FF"/>
              </a:solidFill>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Arc 20">
              <a:extLst>
                <a:ext uri="{FF2B5EF4-FFF2-40B4-BE49-F238E27FC236}">
                  <a16:creationId xmlns:a16="http://schemas.microsoft.com/office/drawing/2014/main" id="{60C24BD9-C81E-48CC-A4D8-53EE7850C162}"/>
                </a:ext>
              </a:extLst>
            </p:cNvPr>
            <p:cNvSpPr>
              <a:spLocks/>
            </p:cNvSpPr>
            <p:nvPr/>
          </p:nvSpPr>
          <p:spPr bwMode="auto">
            <a:xfrm>
              <a:off x="3741" y="1161"/>
              <a:ext cx="1814" cy="909"/>
            </a:xfrm>
            <a:custGeom>
              <a:avLst/>
              <a:gdLst>
                <a:gd name="G0" fmla="+- 21600 0 0"/>
                <a:gd name="G1" fmla="+- 37 0 0"/>
                <a:gd name="G2" fmla="+- 21600 0 0"/>
                <a:gd name="T0" fmla="*/ 43200 w 43200"/>
                <a:gd name="T1" fmla="*/ 1 h 21637"/>
                <a:gd name="T2" fmla="*/ 0 w 43200"/>
                <a:gd name="T3" fmla="*/ 0 h 21637"/>
                <a:gd name="T4" fmla="*/ 21600 w 43200"/>
                <a:gd name="T5" fmla="*/ 37 h 21637"/>
              </a:gdLst>
              <a:ahLst/>
              <a:cxnLst>
                <a:cxn ang="0">
                  <a:pos x="T0" y="T1"/>
                </a:cxn>
                <a:cxn ang="0">
                  <a:pos x="T2" y="T3"/>
                </a:cxn>
                <a:cxn ang="0">
                  <a:pos x="T4" y="T5"/>
                </a:cxn>
              </a:cxnLst>
              <a:rect l="0" t="0" r="r" b="b"/>
              <a:pathLst>
                <a:path w="43200" h="21637" fill="none" extrusionOk="0">
                  <a:moveTo>
                    <a:pt x="43199" y="1"/>
                  </a:moveTo>
                  <a:cubicBezTo>
                    <a:pt x="43199" y="13"/>
                    <a:pt x="43200" y="25"/>
                    <a:pt x="43200" y="37"/>
                  </a:cubicBezTo>
                  <a:cubicBezTo>
                    <a:pt x="43200" y="11966"/>
                    <a:pt x="33529" y="21637"/>
                    <a:pt x="21600" y="21637"/>
                  </a:cubicBezTo>
                  <a:cubicBezTo>
                    <a:pt x="9670" y="21637"/>
                    <a:pt x="0" y="11966"/>
                    <a:pt x="0" y="37"/>
                  </a:cubicBezTo>
                  <a:cubicBezTo>
                    <a:pt x="0" y="24"/>
                    <a:pt x="0" y="12"/>
                    <a:pt x="0" y="0"/>
                  </a:cubicBezTo>
                </a:path>
                <a:path w="43200" h="21637" stroke="0" extrusionOk="0">
                  <a:moveTo>
                    <a:pt x="43199" y="1"/>
                  </a:moveTo>
                  <a:cubicBezTo>
                    <a:pt x="43199" y="13"/>
                    <a:pt x="43200" y="25"/>
                    <a:pt x="43200" y="37"/>
                  </a:cubicBezTo>
                  <a:cubicBezTo>
                    <a:pt x="43200" y="11966"/>
                    <a:pt x="33529" y="21637"/>
                    <a:pt x="21600" y="21637"/>
                  </a:cubicBezTo>
                  <a:cubicBezTo>
                    <a:pt x="9670" y="21637"/>
                    <a:pt x="0" y="11966"/>
                    <a:pt x="0" y="37"/>
                  </a:cubicBezTo>
                  <a:cubicBezTo>
                    <a:pt x="0" y="24"/>
                    <a:pt x="0" y="12"/>
                    <a:pt x="0" y="0"/>
                  </a:cubicBezTo>
                  <a:lnTo>
                    <a:pt x="21600" y="37"/>
                  </a:lnTo>
                  <a:close/>
                </a:path>
              </a:pathLst>
            </a:custGeom>
            <a:gradFill rotWithShape="1">
              <a:gsLst>
                <a:gs pos="0">
                  <a:srgbClr val="00FFFF"/>
                </a:gs>
                <a:gs pos="100000">
                  <a:srgbClr val="00FFFF">
                    <a:gamma/>
                    <a:shade val="46275"/>
                    <a:invGamma/>
                  </a:srgbClr>
                </a:gs>
              </a:gsLst>
              <a:lin ang="2700000" scaled="1"/>
            </a:gradFill>
            <a:ln w="19050">
              <a:solidFill>
                <a:srgbClr val="0000FF"/>
              </a:solidFill>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Oval 21">
              <a:extLst>
                <a:ext uri="{FF2B5EF4-FFF2-40B4-BE49-F238E27FC236}">
                  <a16:creationId xmlns:a16="http://schemas.microsoft.com/office/drawing/2014/main" id="{A24EEB4F-EB9F-45A7-8281-ECBABE92CC2E}"/>
                </a:ext>
              </a:extLst>
            </p:cNvPr>
            <p:cNvSpPr>
              <a:spLocks noChangeArrowheads="1"/>
            </p:cNvSpPr>
            <p:nvPr/>
          </p:nvSpPr>
          <p:spPr bwMode="auto">
            <a:xfrm>
              <a:off x="3741" y="934"/>
              <a:ext cx="1815" cy="454"/>
            </a:xfrm>
            <a:prstGeom prst="ellipse">
              <a:avLst/>
            </a:prstGeom>
            <a:solidFill>
              <a:srgbClr val="CCFFFF"/>
            </a:solidFill>
            <a:ln w="19050" algn="ctr">
              <a:solidFill>
                <a:srgbClr val="FF6600"/>
              </a:solidFill>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22" name="Group 43">
            <a:extLst>
              <a:ext uri="{FF2B5EF4-FFF2-40B4-BE49-F238E27FC236}">
                <a16:creationId xmlns:a16="http://schemas.microsoft.com/office/drawing/2014/main" id="{8E3C2A14-50E7-4403-BDD6-79C71B0C4478}"/>
              </a:ext>
            </a:extLst>
          </p:cNvPr>
          <p:cNvGrpSpPr>
            <a:grpSpLocks/>
          </p:cNvGrpSpPr>
          <p:nvPr/>
        </p:nvGrpSpPr>
        <p:grpSpPr bwMode="auto">
          <a:xfrm>
            <a:off x="5867400" y="514350"/>
            <a:ext cx="2881313" cy="1346200"/>
            <a:chOff x="3696" y="527"/>
            <a:chExt cx="1815" cy="848"/>
          </a:xfrm>
        </p:grpSpPr>
        <p:sp>
          <p:nvSpPr>
            <p:cNvPr id="23" name="Line 29">
              <a:extLst>
                <a:ext uri="{FF2B5EF4-FFF2-40B4-BE49-F238E27FC236}">
                  <a16:creationId xmlns:a16="http://schemas.microsoft.com/office/drawing/2014/main" id="{799C13F8-EBAA-4B61-B067-8F4EA5FDED4E}"/>
                </a:ext>
              </a:extLst>
            </p:cNvPr>
            <p:cNvSpPr>
              <a:spLocks noChangeShapeType="1"/>
            </p:cNvSpPr>
            <p:nvPr/>
          </p:nvSpPr>
          <p:spPr bwMode="auto">
            <a:xfrm flipV="1">
              <a:off x="3787" y="820"/>
              <a:ext cx="0" cy="272"/>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30">
              <a:extLst>
                <a:ext uri="{FF2B5EF4-FFF2-40B4-BE49-F238E27FC236}">
                  <a16:creationId xmlns:a16="http://schemas.microsoft.com/office/drawing/2014/main" id="{D333D3F8-A30D-4C84-922F-1E89860E2A3D}"/>
                </a:ext>
              </a:extLst>
            </p:cNvPr>
            <p:cNvSpPr>
              <a:spLocks noChangeShapeType="1"/>
            </p:cNvSpPr>
            <p:nvPr/>
          </p:nvSpPr>
          <p:spPr bwMode="auto">
            <a:xfrm flipV="1">
              <a:off x="5511" y="952"/>
              <a:ext cx="0" cy="272"/>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31">
              <a:extLst>
                <a:ext uri="{FF2B5EF4-FFF2-40B4-BE49-F238E27FC236}">
                  <a16:creationId xmlns:a16="http://schemas.microsoft.com/office/drawing/2014/main" id="{AF55E0A9-C1B1-4A48-8FB4-E1ABDDC6ED40}"/>
                </a:ext>
              </a:extLst>
            </p:cNvPr>
            <p:cNvSpPr>
              <a:spLocks noChangeShapeType="1"/>
            </p:cNvSpPr>
            <p:nvPr/>
          </p:nvSpPr>
          <p:spPr bwMode="auto">
            <a:xfrm flipV="1">
              <a:off x="4377" y="667"/>
              <a:ext cx="0" cy="272"/>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32">
              <a:extLst>
                <a:ext uri="{FF2B5EF4-FFF2-40B4-BE49-F238E27FC236}">
                  <a16:creationId xmlns:a16="http://schemas.microsoft.com/office/drawing/2014/main" id="{89962DA7-0E01-4BC2-91E5-0792DF89B86D}"/>
                </a:ext>
              </a:extLst>
            </p:cNvPr>
            <p:cNvSpPr>
              <a:spLocks noChangeShapeType="1"/>
            </p:cNvSpPr>
            <p:nvPr/>
          </p:nvSpPr>
          <p:spPr bwMode="auto">
            <a:xfrm flipV="1">
              <a:off x="5012" y="681"/>
              <a:ext cx="0" cy="272"/>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33">
              <a:extLst>
                <a:ext uri="{FF2B5EF4-FFF2-40B4-BE49-F238E27FC236}">
                  <a16:creationId xmlns:a16="http://schemas.microsoft.com/office/drawing/2014/main" id="{9ADF2083-BAF2-4B71-A216-910EB9FDC8D7}"/>
                </a:ext>
              </a:extLst>
            </p:cNvPr>
            <p:cNvSpPr>
              <a:spLocks noChangeShapeType="1"/>
            </p:cNvSpPr>
            <p:nvPr/>
          </p:nvSpPr>
          <p:spPr bwMode="auto">
            <a:xfrm flipV="1">
              <a:off x="4286" y="1096"/>
              <a:ext cx="0" cy="272"/>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34">
              <a:extLst>
                <a:ext uri="{FF2B5EF4-FFF2-40B4-BE49-F238E27FC236}">
                  <a16:creationId xmlns:a16="http://schemas.microsoft.com/office/drawing/2014/main" id="{EE182A2A-D46E-4674-A5EF-BA0C17F631E1}"/>
                </a:ext>
              </a:extLst>
            </p:cNvPr>
            <p:cNvSpPr>
              <a:spLocks noChangeShapeType="1"/>
            </p:cNvSpPr>
            <p:nvPr/>
          </p:nvSpPr>
          <p:spPr bwMode="auto">
            <a:xfrm flipV="1">
              <a:off x="4921" y="1103"/>
              <a:ext cx="0" cy="272"/>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Rectangle 39">
              <a:extLst>
                <a:ext uri="{FF2B5EF4-FFF2-40B4-BE49-F238E27FC236}">
                  <a16:creationId xmlns:a16="http://schemas.microsoft.com/office/drawing/2014/main" id="{456A9988-4FE3-4E15-8D79-AEBA8FDCB9B8}"/>
                </a:ext>
              </a:extLst>
            </p:cNvPr>
            <p:cNvSpPr>
              <a:spLocks noChangeArrowheads="1"/>
            </p:cNvSpPr>
            <p:nvPr/>
          </p:nvSpPr>
          <p:spPr bwMode="auto">
            <a:xfrm>
              <a:off x="3696" y="527"/>
              <a:ext cx="227" cy="2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zh-CN" sz="2400" b="1" i="1">
                  <a:solidFill>
                    <a:schemeClr val="hlink"/>
                  </a:solidFill>
                  <a:latin typeface="Times New Roman" panose="02020603050405020304" pitchFamily="18" charset="0"/>
                </a:rPr>
                <a:t>f</a:t>
              </a:r>
            </a:p>
          </p:txBody>
        </p:sp>
      </p:grpSp>
      <p:grpSp>
        <p:nvGrpSpPr>
          <p:cNvPr id="30" name="Group 44">
            <a:extLst>
              <a:ext uri="{FF2B5EF4-FFF2-40B4-BE49-F238E27FC236}">
                <a16:creationId xmlns:a16="http://schemas.microsoft.com/office/drawing/2014/main" id="{8EDC67D7-6571-4F95-A27D-A3C41FDBD884}"/>
              </a:ext>
            </a:extLst>
          </p:cNvPr>
          <p:cNvGrpSpPr>
            <a:grpSpLocks/>
          </p:cNvGrpSpPr>
          <p:nvPr/>
        </p:nvGrpSpPr>
        <p:grpSpPr bwMode="auto">
          <a:xfrm>
            <a:off x="7380288" y="2962275"/>
            <a:ext cx="504825" cy="754063"/>
            <a:chOff x="4649" y="2069"/>
            <a:chExt cx="318" cy="475"/>
          </a:xfrm>
        </p:grpSpPr>
        <p:sp>
          <p:nvSpPr>
            <p:cNvPr id="31" name="Line 37">
              <a:extLst>
                <a:ext uri="{FF2B5EF4-FFF2-40B4-BE49-F238E27FC236}">
                  <a16:creationId xmlns:a16="http://schemas.microsoft.com/office/drawing/2014/main" id="{C37CA3FC-FCBF-42AD-8568-E39E8CFC1037}"/>
                </a:ext>
              </a:extLst>
            </p:cNvPr>
            <p:cNvSpPr>
              <a:spLocks noChangeShapeType="1"/>
            </p:cNvSpPr>
            <p:nvPr/>
          </p:nvSpPr>
          <p:spPr bwMode="auto">
            <a:xfrm flipV="1">
              <a:off x="4649" y="2069"/>
              <a:ext cx="0" cy="453"/>
            </a:xfrm>
            <a:prstGeom prst="line">
              <a:avLst/>
            </a:prstGeom>
            <a:noFill/>
            <a:ln w="19050">
              <a:solidFill>
                <a:srgbClr val="800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Rectangle 40">
              <a:extLst>
                <a:ext uri="{FF2B5EF4-FFF2-40B4-BE49-F238E27FC236}">
                  <a16:creationId xmlns:a16="http://schemas.microsoft.com/office/drawing/2014/main" id="{7C601000-3226-422F-B565-62E295EFB188}"/>
                </a:ext>
              </a:extLst>
            </p:cNvPr>
            <p:cNvSpPr>
              <a:spLocks noChangeArrowheads="1"/>
            </p:cNvSpPr>
            <p:nvPr/>
          </p:nvSpPr>
          <p:spPr bwMode="auto">
            <a:xfrm>
              <a:off x="4740" y="2317"/>
              <a:ext cx="227" cy="2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zh-CN" sz="2400" b="1" i="1">
                  <a:solidFill>
                    <a:srgbClr val="800080"/>
                  </a:solidFill>
                  <a:latin typeface="Times New Roman" panose="02020603050405020304" pitchFamily="18" charset="0"/>
                </a:rPr>
                <a:t>F</a:t>
              </a:r>
              <a:r>
                <a:rPr lang="en-US" altLang="zh-CN" sz="2400" b="1" baseline="-25000">
                  <a:solidFill>
                    <a:srgbClr val="800080"/>
                  </a:solidFill>
                  <a:latin typeface="Times New Roman" panose="02020603050405020304" pitchFamily="18" charset="0"/>
                </a:rPr>
                <a:t>ex</a:t>
              </a:r>
            </a:p>
          </p:txBody>
        </p:sp>
      </p:grpSp>
      <p:grpSp>
        <p:nvGrpSpPr>
          <p:cNvPr id="33" name="Group 45">
            <a:extLst>
              <a:ext uri="{FF2B5EF4-FFF2-40B4-BE49-F238E27FC236}">
                <a16:creationId xmlns:a16="http://schemas.microsoft.com/office/drawing/2014/main" id="{81FCAAF5-CC46-4727-BB02-D1FCEC77DABE}"/>
              </a:ext>
            </a:extLst>
          </p:cNvPr>
          <p:cNvGrpSpPr>
            <a:grpSpLocks/>
          </p:cNvGrpSpPr>
          <p:nvPr/>
        </p:nvGrpSpPr>
        <p:grpSpPr bwMode="auto">
          <a:xfrm>
            <a:off x="7380288" y="236538"/>
            <a:ext cx="454025" cy="1285875"/>
            <a:chOff x="4649" y="352"/>
            <a:chExt cx="286" cy="810"/>
          </a:xfrm>
        </p:grpSpPr>
        <p:sp>
          <p:nvSpPr>
            <p:cNvPr id="34" name="Line 38">
              <a:extLst>
                <a:ext uri="{FF2B5EF4-FFF2-40B4-BE49-F238E27FC236}">
                  <a16:creationId xmlns:a16="http://schemas.microsoft.com/office/drawing/2014/main" id="{FA229AC5-1B28-45D7-9028-3EC539E4406C}"/>
                </a:ext>
              </a:extLst>
            </p:cNvPr>
            <p:cNvSpPr>
              <a:spLocks noChangeShapeType="1"/>
            </p:cNvSpPr>
            <p:nvPr/>
          </p:nvSpPr>
          <p:spPr bwMode="auto">
            <a:xfrm flipV="1">
              <a:off x="4649" y="414"/>
              <a:ext cx="0" cy="748"/>
            </a:xfrm>
            <a:prstGeom prst="line">
              <a:avLst/>
            </a:prstGeom>
            <a:noFill/>
            <a:ln w="19050">
              <a:solidFill>
                <a:srgbClr val="80008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Rectangle 41">
              <a:extLst>
                <a:ext uri="{FF2B5EF4-FFF2-40B4-BE49-F238E27FC236}">
                  <a16:creationId xmlns:a16="http://schemas.microsoft.com/office/drawing/2014/main" id="{E63431F8-F4BD-4D1F-B714-C1B04351265E}"/>
                </a:ext>
              </a:extLst>
            </p:cNvPr>
            <p:cNvSpPr>
              <a:spLocks noChangeArrowheads="1"/>
            </p:cNvSpPr>
            <p:nvPr/>
          </p:nvSpPr>
          <p:spPr bwMode="auto">
            <a:xfrm>
              <a:off x="4708" y="352"/>
              <a:ext cx="227" cy="2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zh-CN" sz="2400" b="1" i="1">
                  <a:solidFill>
                    <a:srgbClr val="800080"/>
                  </a:solidFill>
                  <a:latin typeface="Times New Roman" panose="02020603050405020304" pitchFamily="18" charset="0"/>
                </a:rPr>
                <a:t>F</a:t>
              </a:r>
              <a:r>
                <a:rPr lang="en-US" altLang="zh-CN" sz="2400" b="1" baseline="-25000">
                  <a:solidFill>
                    <a:srgbClr val="800080"/>
                  </a:solidFill>
                  <a:latin typeface="Times New Roman" panose="02020603050405020304" pitchFamily="18" charset="0"/>
                </a:rPr>
                <a:t>in</a:t>
              </a:r>
            </a:p>
          </p:txBody>
        </p:sp>
      </p:grpSp>
      <p:grpSp>
        <p:nvGrpSpPr>
          <p:cNvPr id="36" name="Group 54">
            <a:extLst>
              <a:ext uri="{FF2B5EF4-FFF2-40B4-BE49-F238E27FC236}">
                <a16:creationId xmlns:a16="http://schemas.microsoft.com/office/drawing/2014/main" id="{B80B943D-E89B-40AC-B356-CB66837F9F2C}"/>
              </a:ext>
            </a:extLst>
          </p:cNvPr>
          <p:cNvGrpSpPr>
            <a:grpSpLocks/>
          </p:cNvGrpSpPr>
          <p:nvPr/>
        </p:nvGrpSpPr>
        <p:grpSpPr bwMode="auto">
          <a:xfrm>
            <a:off x="5437188" y="4084638"/>
            <a:ext cx="3459162" cy="2586037"/>
            <a:chOff x="3425" y="2573"/>
            <a:chExt cx="2179" cy="1629"/>
          </a:xfrm>
        </p:grpSpPr>
        <p:sp>
          <p:nvSpPr>
            <p:cNvPr id="37" name="Oval 48">
              <a:extLst>
                <a:ext uri="{FF2B5EF4-FFF2-40B4-BE49-F238E27FC236}">
                  <a16:creationId xmlns:a16="http://schemas.microsoft.com/office/drawing/2014/main" id="{70EA050C-DF7F-486C-9F4F-74C2E6F0D6AA}"/>
                </a:ext>
              </a:extLst>
            </p:cNvPr>
            <p:cNvSpPr>
              <a:spLocks noChangeArrowheads="1"/>
            </p:cNvSpPr>
            <p:nvPr/>
          </p:nvSpPr>
          <p:spPr bwMode="auto">
            <a:xfrm>
              <a:off x="4017" y="2573"/>
              <a:ext cx="1587" cy="1587"/>
            </a:xfrm>
            <a:prstGeom prst="ellipse">
              <a:avLst/>
            </a:prstGeom>
            <a:solidFill>
              <a:srgbClr val="CCFFCC"/>
            </a:solidFill>
            <a:ln w="19050" algn="ctr">
              <a:solidFill>
                <a:srgbClr val="008000"/>
              </a:solidFill>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
          <p:nvSpPr>
            <p:cNvPr id="38" name="Arc 47">
              <a:extLst>
                <a:ext uri="{FF2B5EF4-FFF2-40B4-BE49-F238E27FC236}">
                  <a16:creationId xmlns:a16="http://schemas.microsoft.com/office/drawing/2014/main" id="{0E182B88-8676-4CB0-8F31-CFC724CF15C4}"/>
                </a:ext>
              </a:extLst>
            </p:cNvPr>
            <p:cNvSpPr>
              <a:spLocks noChangeAspect="1"/>
            </p:cNvSpPr>
            <p:nvPr/>
          </p:nvSpPr>
          <p:spPr bwMode="auto">
            <a:xfrm>
              <a:off x="3425" y="3295"/>
              <a:ext cx="854" cy="907"/>
            </a:xfrm>
            <a:custGeom>
              <a:avLst/>
              <a:gdLst>
                <a:gd name="G0" fmla="+- 21600 0 0"/>
                <a:gd name="G1" fmla="+- 21600 0 0"/>
                <a:gd name="G2" fmla="+- 21600 0 0"/>
                <a:gd name="T0" fmla="*/ 40685 w 40685"/>
                <a:gd name="T1" fmla="*/ 31715 h 43200"/>
                <a:gd name="T2" fmla="*/ 28324 w 40685"/>
                <a:gd name="T3" fmla="*/ 1073 h 43200"/>
                <a:gd name="T4" fmla="*/ 21600 w 40685"/>
                <a:gd name="T5" fmla="*/ 21600 h 43200"/>
              </a:gdLst>
              <a:ahLst/>
              <a:cxnLst>
                <a:cxn ang="0">
                  <a:pos x="T0" y="T1"/>
                </a:cxn>
                <a:cxn ang="0">
                  <a:pos x="T2" y="T3"/>
                </a:cxn>
                <a:cxn ang="0">
                  <a:pos x="T4" y="T5"/>
                </a:cxn>
              </a:cxnLst>
              <a:rect l="0" t="0" r="r" b="b"/>
              <a:pathLst>
                <a:path w="40685" h="43200" fill="none" extrusionOk="0">
                  <a:moveTo>
                    <a:pt x="40685" y="31715"/>
                  </a:moveTo>
                  <a:cubicBezTo>
                    <a:pt x="36940" y="38781"/>
                    <a:pt x="29597" y="43199"/>
                    <a:pt x="21600" y="43199"/>
                  </a:cubicBezTo>
                  <a:cubicBezTo>
                    <a:pt x="9670" y="43200"/>
                    <a:pt x="0" y="33529"/>
                    <a:pt x="0" y="21600"/>
                  </a:cubicBezTo>
                  <a:cubicBezTo>
                    <a:pt x="0" y="9670"/>
                    <a:pt x="9670" y="0"/>
                    <a:pt x="21600" y="0"/>
                  </a:cubicBezTo>
                  <a:cubicBezTo>
                    <a:pt x="23883" y="0"/>
                    <a:pt x="26153" y="362"/>
                    <a:pt x="28323" y="1073"/>
                  </a:cubicBezTo>
                </a:path>
                <a:path w="40685" h="43200" stroke="0" extrusionOk="0">
                  <a:moveTo>
                    <a:pt x="40685" y="31715"/>
                  </a:moveTo>
                  <a:cubicBezTo>
                    <a:pt x="36940" y="38781"/>
                    <a:pt x="29597" y="43199"/>
                    <a:pt x="21600" y="43199"/>
                  </a:cubicBezTo>
                  <a:cubicBezTo>
                    <a:pt x="9670" y="43200"/>
                    <a:pt x="0" y="33529"/>
                    <a:pt x="0" y="21600"/>
                  </a:cubicBezTo>
                  <a:cubicBezTo>
                    <a:pt x="0" y="9670"/>
                    <a:pt x="9670" y="0"/>
                    <a:pt x="21600" y="0"/>
                  </a:cubicBezTo>
                  <a:cubicBezTo>
                    <a:pt x="23883" y="0"/>
                    <a:pt x="26153" y="362"/>
                    <a:pt x="28323" y="1073"/>
                  </a:cubicBezTo>
                  <a:lnTo>
                    <a:pt x="21600" y="21600"/>
                  </a:lnTo>
                  <a:close/>
                </a:path>
              </a:pathLst>
            </a:custGeom>
            <a:solidFill>
              <a:srgbClr val="FFFF99"/>
            </a:solidFill>
            <a:ln w="19050">
              <a:solidFill>
                <a:srgbClr val="FF6600"/>
              </a:solidFill>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 name="Rectangle 50">
              <a:extLst>
                <a:ext uri="{FF2B5EF4-FFF2-40B4-BE49-F238E27FC236}">
                  <a16:creationId xmlns:a16="http://schemas.microsoft.com/office/drawing/2014/main" id="{43F6E0B8-BC31-483B-8253-5564EEB4EB85}"/>
                </a:ext>
              </a:extLst>
            </p:cNvPr>
            <p:cNvSpPr>
              <a:spLocks noChangeArrowheads="1"/>
            </p:cNvSpPr>
            <p:nvPr/>
          </p:nvSpPr>
          <p:spPr bwMode="auto">
            <a:xfrm rot="20220000">
              <a:off x="3835" y="3357"/>
              <a:ext cx="328" cy="686"/>
            </a:xfrm>
            <a:prstGeom prst="rect">
              <a:avLst/>
            </a:prstGeom>
            <a:solidFill>
              <a:srgbClr val="FFFF99"/>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 name="Arc 51">
              <a:extLst>
                <a:ext uri="{FF2B5EF4-FFF2-40B4-BE49-F238E27FC236}">
                  <a16:creationId xmlns:a16="http://schemas.microsoft.com/office/drawing/2014/main" id="{9C14690D-DC93-49D6-984C-660B45260AE3}"/>
                </a:ext>
              </a:extLst>
            </p:cNvPr>
            <p:cNvSpPr>
              <a:spLocks/>
            </p:cNvSpPr>
            <p:nvPr/>
          </p:nvSpPr>
          <p:spPr bwMode="auto">
            <a:xfrm rot="20220000">
              <a:off x="4136" y="3276"/>
              <a:ext cx="103" cy="687"/>
            </a:xfrm>
            <a:custGeom>
              <a:avLst/>
              <a:gdLst>
                <a:gd name="G0" fmla="+- 833 0 0"/>
                <a:gd name="G1" fmla="+- 21600 0 0"/>
                <a:gd name="G2" fmla="+- 21600 0 0"/>
                <a:gd name="T0" fmla="*/ 943 w 22433"/>
                <a:gd name="T1" fmla="*/ 0 h 43200"/>
                <a:gd name="T2" fmla="*/ 0 w 22433"/>
                <a:gd name="T3" fmla="*/ 43184 h 43200"/>
                <a:gd name="T4" fmla="*/ 833 w 22433"/>
                <a:gd name="T5" fmla="*/ 21600 h 43200"/>
              </a:gdLst>
              <a:ahLst/>
              <a:cxnLst>
                <a:cxn ang="0">
                  <a:pos x="T0" y="T1"/>
                </a:cxn>
                <a:cxn ang="0">
                  <a:pos x="T2" y="T3"/>
                </a:cxn>
                <a:cxn ang="0">
                  <a:pos x="T4" y="T5"/>
                </a:cxn>
              </a:cxnLst>
              <a:rect l="0" t="0" r="r" b="b"/>
              <a:pathLst>
                <a:path w="22433" h="43200" fill="none" extrusionOk="0">
                  <a:moveTo>
                    <a:pt x="942" y="0"/>
                  </a:moveTo>
                  <a:cubicBezTo>
                    <a:pt x="12829" y="60"/>
                    <a:pt x="22433" y="9713"/>
                    <a:pt x="22433" y="21600"/>
                  </a:cubicBezTo>
                  <a:cubicBezTo>
                    <a:pt x="22433" y="33529"/>
                    <a:pt x="12762" y="43200"/>
                    <a:pt x="833" y="43200"/>
                  </a:cubicBezTo>
                  <a:cubicBezTo>
                    <a:pt x="555" y="43199"/>
                    <a:pt x="277" y="43194"/>
                    <a:pt x="0" y="43183"/>
                  </a:cubicBezTo>
                </a:path>
                <a:path w="22433" h="43200" stroke="0" extrusionOk="0">
                  <a:moveTo>
                    <a:pt x="942" y="0"/>
                  </a:moveTo>
                  <a:cubicBezTo>
                    <a:pt x="12829" y="60"/>
                    <a:pt x="22433" y="9713"/>
                    <a:pt x="22433" y="21600"/>
                  </a:cubicBezTo>
                  <a:cubicBezTo>
                    <a:pt x="22433" y="33529"/>
                    <a:pt x="12762" y="43200"/>
                    <a:pt x="833" y="43200"/>
                  </a:cubicBezTo>
                  <a:cubicBezTo>
                    <a:pt x="555" y="43199"/>
                    <a:pt x="277" y="43194"/>
                    <a:pt x="0" y="43183"/>
                  </a:cubicBezTo>
                  <a:lnTo>
                    <a:pt x="833" y="21600"/>
                  </a:lnTo>
                  <a:close/>
                </a:path>
              </a:pathLst>
            </a:custGeom>
            <a:solidFill>
              <a:srgbClr val="FFFF66"/>
            </a:solidFill>
            <a:ln w="19050">
              <a:solidFill>
                <a:srgbClr val="FF6600"/>
              </a:solidFill>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 name="Arc 52">
              <a:extLst>
                <a:ext uri="{FF2B5EF4-FFF2-40B4-BE49-F238E27FC236}">
                  <a16:creationId xmlns:a16="http://schemas.microsoft.com/office/drawing/2014/main" id="{CCCB6468-D215-4057-B9CF-9C77E5468C1C}"/>
                </a:ext>
              </a:extLst>
            </p:cNvPr>
            <p:cNvSpPr>
              <a:spLocks/>
            </p:cNvSpPr>
            <p:nvPr/>
          </p:nvSpPr>
          <p:spPr bwMode="auto">
            <a:xfrm rot="9420000">
              <a:off x="4114" y="3297"/>
              <a:ext cx="34" cy="686"/>
            </a:xfrm>
            <a:custGeom>
              <a:avLst/>
              <a:gdLst>
                <a:gd name="G0" fmla="+- 0 0 0"/>
                <a:gd name="G1" fmla="+- 21567 0 0"/>
                <a:gd name="G2" fmla="+- 21600 0 0"/>
                <a:gd name="T0" fmla="*/ 1194 w 21600"/>
                <a:gd name="T1" fmla="*/ 0 h 43154"/>
                <a:gd name="T2" fmla="*/ 751 w 21600"/>
                <a:gd name="T3" fmla="*/ 43154 h 43154"/>
                <a:gd name="T4" fmla="*/ 0 w 21600"/>
                <a:gd name="T5" fmla="*/ 21567 h 43154"/>
              </a:gdLst>
              <a:ahLst/>
              <a:cxnLst>
                <a:cxn ang="0">
                  <a:pos x="T0" y="T1"/>
                </a:cxn>
                <a:cxn ang="0">
                  <a:pos x="T2" y="T3"/>
                </a:cxn>
                <a:cxn ang="0">
                  <a:pos x="T4" y="T5"/>
                </a:cxn>
              </a:cxnLst>
              <a:rect l="0" t="0" r="r" b="b"/>
              <a:pathLst>
                <a:path w="21600" h="43154" fill="none" extrusionOk="0">
                  <a:moveTo>
                    <a:pt x="1193" y="0"/>
                  </a:moveTo>
                  <a:cubicBezTo>
                    <a:pt x="12641" y="633"/>
                    <a:pt x="21600" y="10101"/>
                    <a:pt x="21600" y="21567"/>
                  </a:cubicBezTo>
                  <a:cubicBezTo>
                    <a:pt x="21600" y="33204"/>
                    <a:pt x="12381" y="42749"/>
                    <a:pt x="750" y="43153"/>
                  </a:cubicBezTo>
                </a:path>
                <a:path w="21600" h="43154" stroke="0" extrusionOk="0">
                  <a:moveTo>
                    <a:pt x="1193" y="0"/>
                  </a:moveTo>
                  <a:cubicBezTo>
                    <a:pt x="12641" y="633"/>
                    <a:pt x="21600" y="10101"/>
                    <a:pt x="21600" y="21567"/>
                  </a:cubicBezTo>
                  <a:cubicBezTo>
                    <a:pt x="21600" y="33204"/>
                    <a:pt x="12381" y="42749"/>
                    <a:pt x="750" y="43153"/>
                  </a:cubicBezTo>
                  <a:lnTo>
                    <a:pt x="0" y="21567"/>
                  </a:lnTo>
                  <a:close/>
                </a:path>
              </a:pathLst>
            </a:custGeom>
            <a:solidFill>
              <a:srgbClr val="FFFF66"/>
            </a:solidFill>
            <a:ln w="19050">
              <a:solidFill>
                <a:srgbClr val="FF6600"/>
              </a:solidFill>
              <a:prstDash val="dash"/>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Arc 53">
              <a:extLst>
                <a:ext uri="{FF2B5EF4-FFF2-40B4-BE49-F238E27FC236}">
                  <a16:creationId xmlns:a16="http://schemas.microsoft.com/office/drawing/2014/main" id="{B8422296-2281-432B-8B8E-2D95F7E491B0}"/>
                </a:ext>
              </a:extLst>
            </p:cNvPr>
            <p:cNvSpPr>
              <a:spLocks/>
            </p:cNvSpPr>
            <p:nvPr/>
          </p:nvSpPr>
          <p:spPr bwMode="auto">
            <a:xfrm rot="20220000">
              <a:off x="4141" y="3285"/>
              <a:ext cx="45" cy="687"/>
            </a:xfrm>
            <a:custGeom>
              <a:avLst/>
              <a:gdLst>
                <a:gd name="G0" fmla="+- 2973 0 0"/>
                <a:gd name="G1" fmla="+- 21600 0 0"/>
                <a:gd name="G2" fmla="+- 21600 0 0"/>
                <a:gd name="T0" fmla="*/ 3083 w 24573"/>
                <a:gd name="T1" fmla="*/ 0 h 43200"/>
                <a:gd name="T2" fmla="*/ 0 w 24573"/>
                <a:gd name="T3" fmla="*/ 42994 h 43200"/>
                <a:gd name="T4" fmla="*/ 2973 w 24573"/>
                <a:gd name="T5" fmla="*/ 21600 h 43200"/>
              </a:gdLst>
              <a:ahLst/>
              <a:cxnLst>
                <a:cxn ang="0">
                  <a:pos x="T0" y="T1"/>
                </a:cxn>
                <a:cxn ang="0">
                  <a:pos x="T2" y="T3"/>
                </a:cxn>
                <a:cxn ang="0">
                  <a:pos x="T4" y="T5"/>
                </a:cxn>
              </a:cxnLst>
              <a:rect l="0" t="0" r="r" b="b"/>
              <a:pathLst>
                <a:path w="24573" h="43200" fill="none" extrusionOk="0">
                  <a:moveTo>
                    <a:pt x="3082" y="0"/>
                  </a:moveTo>
                  <a:cubicBezTo>
                    <a:pt x="14969" y="60"/>
                    <a:pt x="24573" y="9713"/>
                    <a:pt x="24573" y="21600"/>
                  </a:cubicBezTo>
                  <a:cubicBezTo>
                    <a:pt x="24573" y="33529"/>
                    <a:pt x="14902" y="43200"/>
                    <a:pt x="2973" y="43200"/>
                  </a:cubicBezTo>
                  <a:cubicBezTo>
                    <a:pt x="1978" y="43199"/>
                    <a:pt x="985" y="43131"/>
                    <a:pt x="-1" y="42994"/>
                  </a:cubicBezTo>
                </a:path>
                <a:path w="24573" h="43200" stroke="0" extrusionOk="0">
                  <a:moveTo>
                    <a:pt x="3082" y="0"/>
                  </a:moveTo>
                  <a:cubicBezTo>
                    <a:pt x="14969" y="60"/>
                    <a:pt x="24573" y="9713"/>
                    <a:pt x="24573" y="21600"/>
                  </a:cubicBezTo>
                  <a:cubicBezTo>
                    <a:pt x="24573" y="33529"/>
                    <a:pt x="14902" y="43200"/>
                    <a:pt x="2973" y="43200"/>
                  </a:cubicBezTo>
                  <a:cubicBezTo>
                    <a:pt x="1978" y="43199"/>
                    <a:pt x="985" y="43131"/>
                    <a:pt x="-1" y="42994"/>
                  </a:cubicBezTo>
                  <a:lnTo>
                    <a:pt x="2973" y="21600"/>
                  </a:lnTo>
                  <a:close/>
                </a:path>
              </a:pathLst>
            </a:custGeom>
            <a:solidFill>
              <a:srgbClr val="FFFF66"/>
            </a:solidFill>
            <a:ln w="19050">
              <a:solidFill>
                <a:srgbClr val="FF6600"/>
              </a:solidFill>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Group 66">
            <a:extLst>
              <a:ext uri="{FF2B5EF4-FFF2-40B4-BE49-F238E27FC236}">
                <a16:creationId xmlns:a16="http://schemas.microsoft.com/office/drawing/2014/main" id="{CF1800A9-5E28-455E-9809-8A4AF0011264}"/>
              </a:ext>
            </a:extLst>
          </p:cNvPr>
          <p:cNvGrpSpPr>
            <a:grpSpLocks/>
          </p:cNvGrpSpPr>
          <p:nvPr/>
        </p:nvGrpSpPr>
        <p:grpSpPr bwMode="auto">
          <a:xfrm>
            <a:off x="6156325" y="1490663"/>
            <a:ext cx="1222375" cy="944562"/>
            <a:chOff x="3878" y="939"/>
            <a:chExt cx="770" cy="595"/>
          </a:xfrm>
        </p:grpSpPr>
        <p:sp>
          <p:nvSpPr>
            <p:cNvPr id="44" name="Rectangle 56">
              <a:extLst>
                <a:ext uri="{FF2B5EF4-FFF2-40B4-BE49-F238E27FC236}">
                  <a16:creationId xmlns:a16="http://schemas.microsoft.com/office/drawing/2014/main" id="{E29C81B4-66C6-4632-AD9C-E7582205E1D3}"/>
                </a:ext>
              </a:extLst>
            </p:cNvPr>
            <p:cNvSpPr>
              <a:spLocks noChangeArrowheads="1"/>
            </p:cNvSpPr>
            <p:nvPr/>
          </p:nvSpPr>
          <p:spPr bwMode="auto">
            <a:xfrm rot="3006363">
              <a:off x="3880" y="1389"/>
              <a:ext cx="182" cy="91"/>
            </a:xfrm>
            <a:prstGeom prst="rect">
              <a:avLst/>
            </a:prstGeom>
            <a:solidFill>
              <a:srgbClr val="CCFFCC"/>
            </a:solidFill>
            <a:ln w="9525" algn="ctr">
              <a:solidFill>
                <a:srgbClr val="003300"/>
              </a:solidFill>
              <a:miter lim="800000"/>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Line 57">
              <a:extLst>
                <a:ext uri="{FF2B5EF4-FFF2-40B4-BE49-F238E27FC236}">
                  <a16:creationId xmlns:a16="http://schemas.microsoft.com/office/drawing/2014/main" id="{44CF533B-6F01-4C4E-AF5C-0F49A9C04B8D}"/>
                </a:ext>
              </a:extLst>
            </p:cNvPr>
            <p:cNvSpPr>
              <a:spLocks noChangeShapeType="1"/>
            </p:cNvSpPr>
            <p:nvPr/>
          </p:nvSpPr>
          <p:spPr bwMode="auto">
            <a:xfrm flipV="1">
              <a:off x="3878" y="984"/>
              <a:ext cx="0" cy="408"/>
            </a:xfrm>
            <a:prstGeom prst="line">
              <a:avLst/>
            </a:prstGeom>
            <a:noFill/>
            <a:ln w="9525">
              <a:solidFill>
                <a:srgbClr val="0033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58">
              <a:extLst>
                <a:ext uri="{FF2B5EF4-FFF2-40B4-BE49-F238E27FC236}">
                  <a16:creationId xmlns:a16="http://schemas.microsoft.com/office/drawing/2014/main" id="{D771B9BB-0C26-4EF3-AC16-5F114CC38342}"/>
                </a:ext>
              </a:extLst>
            </p:cNvPr>
            <p:cNvSpPr>
              <a:spLocks noChangeShapeType="1"/>
            </p:cNvSpPr>
            <p:nvPr/>
          </p:nvSpPr>
          <p:spPr bwMode="auto">
            <a:xfrm flipV="1">
              <a:off x="4064" y="939"/>
              <a:ext cx="0" cy="535"/>
            </a:xfrm>
            <a:prstGeom prst="line">
              <a:avLst/>
            </a:prstGeom>
            <a:noFill/>
            <a:ln w="9525">
              <a:solidFill>
                <a:srgbClr val="0033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59">
              <a:extLst>
                <a:ext uri="{FF2B5EF4-FFF2-40B4-BE49-F238E27FC236}">
                  <a16:creationId xmlns:a16="http://schemas.microsoft.com/office/drawing/2014/main" id="{08B720AB-9C05-4A09-A6E1-285F3047F573}"/>
                </a:ext>
              </a:extLst>
            </p:cNvPr>
            <p:cNvSpPr>
              <a:spLocks noChangeShapeType="1"/>
            </p:cNvSpPr>
            <p:nvPr/>
          </p:nvSpPr>
          <p:spPr bwMode="auto">
            <a:xfrm flipV="1">
              <a:off x="3947" y="939"/>
              <a:ext cx="0" cy="399"/>
            </a:xfrm>
            <a:prstGeom prst="line">
              <a:avLst/>
            </a:prstGeom>
            <a:noFill/>
            <a:ln w="9525">
              <a:solidFill>
                <a:srgbClr val="0033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60">
              <a:extLst>
                <a:ext uri="{FF2B5EF4-FFF2-40B4-BE49-F238E27FC236}">
                  <a16:creationId xmlns:a16="http://schemas.microsoft.com/office/drawing/2014/main" id="{B615FA3A-ABDD-4246-8F32-FC60D4C47A58}"/>
                </a:ext>
              </a:extLst>
            </p:cNvPr>
            <p:cNvSpPr>
              <a:spLocks noChangeShapeType="1"/>
            </p:cNvSpPr>
            <p:nvPr/>
          </p:nvSpPr>
          <p:spPr bwMode="auto">
            <a:xfrm flipV="1">
              <a:off x="3995" y="983"/>
              <a:ext cx="0" cy="551"/>
            </a:xfrm>
            <a:prstGeom prst="line">
              <a:avLst/>
            </a:prstGeom>
            <a:noFill/>
            <a:ln w="9525">
              <a:solidFill>
                <a:srgbClr val="0033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Freeform 61">
              <a:extLst>
                <a:ext uri="{FF2B5EF4-FFF2-40B4-BE49-F238E27FC236}">
                  <a16:creationId xmlns:a16="http://schemas.microsoft.com/office/drawing/2014/main" id="{F33A3CDE-A8B1-4651-AC99-2C100D68A823}"/>
                </a:ext>
              </a:extLst>
            </p:cNvPr>
            <p:cNvSpPr>
              <a:spLocks/>
            </p:cNvSpPr>
            <p:nvPr/>
          </p:nvSpPr>
          <p:spPr bwMode="auto">
            <a:xfrm>
              <a:off x="3878" y="939"/>
              <a:ext cx="188" cy="45"/>
            </a:xfrm>
            <a:custGeom>
              <a:avLst/>
              <a:gdLst>
                <a:gd name="T0" fmla="*/ 0 w 188"/>
                <a:gd name="T1" fmla="*/ 45 h 45"/>
                <a:gd name="T2" fmla="*/ 117 w 188"/>
                <a:gd name="T3" fmla="*/ 45 h 45"/>
                <a:gd name="T4" fmla="*/ 188 w 188"/>
                <a:gd name="T5" fmla="*/ 0 h 45"/>
                <a:gd name="T6" fmla="*/ 70 w 188"/>
                <a:gd name="T7" fmla="*/ 0 h 45"/>
                <a:gd name="T8" fmla="*/ 0 w 188"/>
                <a:gd name="T9" fmla="*/ 45 h 45"/>
              </a:gdLst>
              <a:ahLst/>
              <a:cxnLst>
                <a:cxn ang="0">
                  <a:pos x="T0" y="T1"/>
                </a:cxn>
                <a:cxn ang="0">
                  <a:pos x="T2" y="T3"/>
                </a:cxn>
                <a:cxn ang="0">
                  <a:pos x="T4" y="T5"/>
                </a:cxn>
                <a:cxn ang="0">
                  <a:pos x="T6" y="T7"/>
                </a:cxn>
                <a:cxn ang="0">
                  <a:pos x="T8" y="T9"/>
                </a:cxn>
              </a:cxnLst>
              <a:rect l="0" t="0" r="r" b="b"/>
              <a:pathLst>
                <a:path w="188" h="45">
                  <a:moveTo>
                    <a:pt x="0" y="45"/>
                  </a:moveTo>
                  <a:lnTo>
                    <a:pt x="117" y="45"/>
                  </a:lnTo>
                  <a:lnTo>
                    <a:pt x="188" y="0"/>
                  </a:lnTo>
                  <a:lnTo>
                    <a:pt x="70" y="0"/>
                  </a:lnTo>
                  <a:lnTo>
                    <a:pt x="0" y="45"/>
                  </a:lnTo>
                  <a:close/>
                </a:path>
              </a:pathLst>
            </a:custGeom>
            <a:solidFill>
              <a:srgbClr val="CCFFCC"/>
            </a:solidFill>
            <a:ln w="9525" cap="flat" cmpd="sng">
              <a:solidFill>
                <a:srgbClr val="003300"/>
              </a:solidFill>
              <a:prstDash val="solid"/>
              <a:round/>
              <a:headEnd type="none" w="med" len="me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Line 62">
              <a:extLst>
                <a:ext uri="{FF2B5EF4-FFF2-40B4-BE49-F238E27FC236}">
                  <a16:creationId xmlns:a16="http://schemas.microsoft.com/office/drawing/2014/main" id="{1AF3D120-808B-4DFE-B35C-48960746E943}"/>
                </a:ext>
              </a:extLst>
            </p:cNvPr>
            <p:cNvSpPr>
              <a:spLocks noChangeShapeType="1"/>
            </p:cNvSpPr>
            <p:nvPr/>
          </p:nvSpPr>
          <p:spPr bwMode="auto">
            <a:xfrm flipH="1">
              <a:off x="3969" y="956"/>
              <a:ext cx="679" cy="479"/>
            </a:xfrm>
            <a:prstGeom prst="line">
              <a:avLst/>
            </a:prstGeom>
            <a:noFill/>
            <a:ln w="9525">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 name="Line 63">
              <a:extLst>
                <a:ext uri="{FF2B5EF4-FFF2-40B4-BE49-F238E27FC236}">
                  <a16:creationId xmlns:a16="http://schemas.microsoft.com/office/drawing/2014/main" id="{DA8AAFC9-B515-4E84-AFCC-3D31417D2235}"/>
                </a:ext>
              </a:extLst>
            </p:cNvPr>
            <p:cNvSpPr>
              <a:spLocks noChangeShapeType="1"/>
            </p:cNvSpPr>
            <p:nvPr/>
          </p:nvSpPr>
          <p:spPr bwMode="auto">
            <a:xfrm flipV="1">
              <a:off x="3969" y="984"/>
              <a:ext cx="0" cy="453"/>
            </a:xfrm>
            <a:prstGeom prst="line">
              <a:avLst/>
            </a:prstGeom>
            <a:noFill/>
            <a:ln w="9525">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 name="Arc 64">
              <a:extLst>
                <a:ext uri="{FF2B5EF4-FFF2-40B4-BE49-F238E27FC236}">
                  <a16:creationId xmlns:a16="http://schemas.microsoft.com/office/drawing/2014/main" id="{512427AB-9047-4E6F-9970-89F90FCD1397}"/>
                </a:ext>
              </a:extLst>
            </p:cNvPr>
            <p:cNvSpPr>
              <a:spLocks/>
            </p:cNvSpPr>
            <p:nvPr/>
          </p:nvSpPr>
          <p:spPr bwMode="auto">
            <a:xfrm>
              <a:off x="3970" y="1209"/>
              <a:ext cx="182" cy="226"/>
            </a:xfrm>
            <a:custGeom>
              <a:avLst/>
              <a:gdLst>
                <a:gd name="G0" fmla="+- 0 0 0"/>
                <a:gd name="G1" fmla="+- 21599 0 0"/>
                <a:gd name="G2" fmla="+- 21600 0 0"/>
                <a:gd name="T0" fmla="*/ 241 w 17376"/>
                <a:gd name="T1" fmla="*/ 0 h 21599"/>
                <a:gd name="T2" fmla="*/ 17376 w 17376"/>
                <a:gd name="T3" fmla="*/ 8769 h 21599"/>
                <a:gd name="T4" fmla="*/ 0 w 17376"/>
                <a:gd name="T5" fmla="*/ 21599 h 21599"/>
              </a:gdLst>
              <a:ahLst/>
              <a:cxnLst>
                <a:cxn ang="0">
                  <a:pos x="T0" y="T1"/>
                </a:cxn>
                <a:cxn ang="0">
                  <a:pos x="T2" y="T3"/>
                </a:cxn>
                <a:cxn ang="0">
                  <a:pos x="T4" y="T5"/>
                </a:cxn>
              </a:cxnLst>
              <a:rect l="0" t="0" r="r" b="b"/>
              <a:pathLst>
                <a:path w="17376" h="21599" fill="none" extrusionOk="0">
                  <a:moveTo>
                    <a:pt x="240" y="0"/>
                  </a:moveTo>
                  <a:cubicBezTo>
                    <a:pt x="7011" y="75"/>
                    <a:pt x="13354" y="3321"/>
                    <a:pt x="17376" y="8768"/>
                  </a:cubicBezTo>
                </a:path>
                <a:path w="17376" h="21599" stroke="0" extrusionOk="0">
                  <a:moveTo>
                    <a:pt x="240" y="0"/>
                  </a:moveTo>
                  <a:cubicBezTo>
                    <a:pt x="7011" y="75"/>
                    <a:pt x="13354" y="3321"/>
                    <a:pt x="17376" y="8768"/>
                  </a:cubicBezTo>
                  <a:lnTo>
                    <a:pt x="0" y="21599"/>
                  </a:lnTo>
                  <a:close/>
                </a:path>
              </a:pathLst>
            </a:custGeom>
            <a:noFill/>
            <a:ln w="9525">
              <a:solidFill>
                <a:srgbClr val="008000"/>
              </a:solidFill>
              <a:round/>
              <a:headEnd/>
              <a:tailEnd type="none" w="med" len="lg"/>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Rectangle 65">
              <a:extLst>
                <a:ext uri="{FF2B5EF4-FFF2-40B4-BE49-F238E27FC236}">
                  <a16:creationId xmlns:a16="http://schemas.microsoft.com/office/drawing/2014/main" id="{A6C91951-F5E6-42A2-9398-478CA893CE5E}"/>
                </a:ext>
              </a:extLst>
            </p:cNvPr>
            <p:cNvSpPr>
              <a:spLocks noChangeArrowheads="1"/>
            </p:cNvSpPr>
            <p:nvPr/>
          </p:nvSpPr>
          <p:spPr bwMode="auto">
            <a:xfrm>
              <a:off x="4150" y="1253"/>
              <a:ext cx="181" cy="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zh-CN" sz="2400" b="1" i="1">
                  <a:solidFill>
                    <a:srgbClr val="008000"/>
                  </a:solidFill>
                  <a:latin typeface="Symbol" panose="05050102010706020507" pitchFamily="18" charset="2"/>
                </a:rPr>
                <a:t>q</a:t>
              </a:r>
            </a:p>
          </p:txBody>
        </p:sp>
      </p:grpSp>
    </p:spTree>
    <p:extLst>
      <p:ext uri="{BB962C8B-B14F-4D97-AF65-F5344CB8AC3E}">
        <p14:creationId xmlns:p14="http://schemas.microsoft.com/office/powerpoint/2010/main" val="366267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
                                            <p:txEl>
                                              <p:pRg st="13" end="13"/>
                                            </p:txEl>
                                          </p:spTgt>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nodeType="after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D335F94-E288-48C2-9C7E-42736F3F591B}"/>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5" name="矩形 4">
            <a:extLst>
              <a:ext uri="{FF2B5EF4-FFF2-40B4-BE49-F238E27FC236}">
                <a16:creationId xmlns:a16="http://schemas.microsoft.com/office/drawing/2014/main" id="{19FD5250-8C35-494C-98DB-4DB5E16BFB33}"/>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6" name="图片 4">
            <a:extLst>
              <a:ext uri="{FF2B5EF4-FFF2-40B4-BE49-F238E27FC236}">
                <a16:creationId xmlns:a16="http://schemas.microsoft.com/office/drawing/2014/main" id="{A52178C1-8D02-473D-92DF-A3F583CA106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DA2ACE55-A3C6-4214-9827-B5B2B775D637}"/>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流体静力学</a:t>
            </a:r>
          </a:p>
        </p:txBody>
      </p:sp>
      <p:pic>
        <p:nvPicPr>
          <p:cNvPr id="2" name="图片 1">
            <a:extLst>
              <a:ext uri="{FF2B5EF4-FFF2-40B4-BE49-F238E27FC236}">
                <a16:creationId xmlns:a16="http://schemas.microsoft.com/office/drawing/2014/main" id="{09632C54-9C08-44B9-AC2D-0FACAF8982B6}"/>
              </a:ext>
            </a:extLst>
          </p:cNvPr>
          <p:cNvPicPr>
            <a:picLocks noChangeAspect="1"/>
          </p:cNvPicPr>
          <p:nvPr/>
        </p:nvPicPr>
        <p:blipFill>
          <a:blip r:embed="rId3"/>
          <a:stretch>
            <a:fillRect/>
          </a:stretch>
        </p:blipFill>
        <p:spPr>
          <a:xfrm>
            <a:off x="539551" y="1043220"/>
            <a:ext cx="7735733" cy="5814779"/>
          </a:xfrm>
          <a:prstGeom prst="rect">
            <a:avLst/>
          </a:prstGeom>
        </p:spPr>
      </p:pic>
    </p:spTree>
    <p:extLst>
      <p:ext uri="{BB962C8B-B14F-4D97-AF65-F5344CB8AC3E}">
        <p14:creationId xmlns:p14="http://schemas.microsoft.com/office/powerpoint/2010/main" val="2896057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37D7C90-35C7-44F8-AD2B-D0780C95960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21" name="矩形 20">
            <a:extLst>
              <a:ext uri="{FF2B5EF4-FFF2-40B4-BE49-F238E27FC236}">
                <a16:creationId xmlns:a16="http://schemas.microsoft.com/office/drawing/2014/main" id="{3573112B-1AF9-4100-A986-7A3C5C39DE45}"/>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22" name="图片 4">
            <a:extLst>
              <a:ext uri="{FF2B5EF4-FFF2-40B4-BE49-F238E27FC236}">
                <a16:creationId xmlns:a16="http://schemas.microsoft.com/office/drawing/2014/main" id="{C4C37BCC-698B-4093-B782-99E68DA320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标题 1">
            <a:extLst>
              <a:ext uri="{FF2B5EF4-FFF2-40B4-BE49-F238E27FC236}">
                <a16:creationId xmlns:a16="http://schemas.microsoft.com/office/drawing/2014/main" id="{3F51404E-5D52-4311-8C42-AABC382BD4B3}"/>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流体的流动</a:t>
            </a:r>
            <a:endParaRPr lang="zh-CN" altLang="en-US" sz="2800" b="1"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B2BDDEBC-8856-458E-9057-665EC4B86511}"/>
              </a:ext>
            </a:extLst>
          </p:cNvPr>
          <p:cNvGrpSpPr/>
          <p:nvPr/>
        </p:nvGrpSpPr>
        <p:grpSpPr>
          <a:xfrm>
            <a:off x="267382" y="1595232"/>
            <a:ext cx="1660766" cy="558782"/>
            <a:chOff x="584467" y="2150130"/>
            <a:chExt cx="2173498" cy="558782"/>
          </a:xfrm>
        </p:grpSpPr>
        <p:sp>
          <p:nvSpPr>
            <p:cNvPr id="24" name="矩形 23">
              <a:extLst>
                <a:ext uri="{FF2B5EF4-FFF2-40B4-BE49-F238E27FC236}">
                  <a16:creationId xmlns:a16="http://schemas.microsoft.com/office/drawing/2014/main" id="{BE4DCA61-4ABB-4EDC-BDB3-34EE929E065B}"/>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5AF57B57-D403-4A1D-9225-D026119A7CFD}"/>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理想流体</a:t>
              </a:r>
            </a:p>
          </p:txBody>
        </p:sp>
      </p:grpSp>
      <p:pic>
        <p:nvPicPr>
          <p:cNvPr id="16" name="图片 15">
            <a:extLst>
              <a:ext uri="{FF2B5EF4-FFF2-40B4-BE49-F238E27FC236}">
                <a16:creationId xmlns:a16="http://schemas.microsoft.com/office/drawing/2014/main" id="{73458827-349F-4B5F-B0B6-18D36B1C3725}"/>
              </a:ext>
            </a:extLst>
          </p:cNvPr>
          <p:cNvPicPr>
            <a:picLocks noChangeAspect="1"/>
          </p:cNvPicPr>
          <p:nvPr/>
        </p:nvPicPr>
        <p:blipFill>
          <a:blip r:embed="rId3"/>
          <a:stretch>
            <a:fillRect/>
          </a:stretch>
        </p:blipFill>
        <p:spPr>
          <a:xfrm>
            <a:off x="539552" y="2115174"/>
            <a:ext cx="8515350" cy="2057400"/>
          </a:xfrm>
          <a:prstGeom prst="rect">
            <a:avLst/>
          </a:prstGeom>
        </p:spPr>
      </p:pic>
      <p:grpSp>
        <p:nvGrpSpPr>
          <p:cNvPr id="26" name="组合 25">
            <a:extLst>
              <a:ext uri="{FF2B5EF4-FFF2-40B4-BE49-F238E27FC236}">
                <a16:creationId xmlns:a16="http://schemas.microsoft.com/office/drawing/2014/main" id="{88FA956E-65DD-4EC0-9DF3-3279EC07F413}"/>
              </a:ext>
            </a:extLst>
          </p:cNvPr>
          <p:cNvGrpSpPr/>
          <p:nvPr/>
        </p:nvGrpSpPr>
        <p:grpSpPr>
          <a:xfrm>
            <a:off x="267382" y="4861128"/>
            <a:ext cx="1660766" cy="558782"/>
            <a:chOff x="584467" y="2150130"/>
            <a:chExt cx="2173498" cy="558782"/>
          </a:xfrm>
        </p:grpSpPr>
        <p:sp>
          <p:nvSpPr>
            <p:cNvPr id="27" name="矩形 26">
              <a:extLst>
                <a:ext uri="{FF2B5EF4-FFF2-40B4-BE49-F238E27FC236}">
                  <a16:creationId xmlns:a16="http://schemas.microsoft.com/office/drawing/2014/main" id="{CF83E565-77CC-4488-89DE-6C69260EF095}"/>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28" name="文本框 27">
              <a:extLst>
                <a:ext uri="{FF2B5EF4-FFF2-40B4-BE49-F238E27FC236}">
                  <a16:creationId xmlns:a16="http://schemas.microsoft.com/office/drawing/2014/main" id="{75258602-489C-415E-968F-75E83F83B6AC}"/>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流体质元</a:t>
              </a:r>
            </a:p>
          </p:txBody>
        </p:sp>
      </p:grpSp>
      <p:sp>
        <p:nvSpPr>
          <p:cNvPr id="29" name="文本框 28">
            <a:extLst>
              <a:ext uri="{FF2B5EF4-FFF2-40B4-BE49-F238E27FC236}">
                <a16:creationId xmlns:a16="http://schemas.microsoft.com/office/drawing/2014/main" id="{DCE6D5C6-AA73-408C-9CB2-8AE4CB401E8C}"/>
              </a:ext>
            </a:extLst>
          </p:cNvPr>
          <p:cNvSpPr txBox="1"/>
          <p:nvPr/>
        </p:nvSpPr>
        <p:spPr>
          <a:xfrm>
            <a:off x="1944770" y="4797152"/>
            <a:ext cx="5858048" cy="461665"/>
          </a:xfrm>
          <a:prstGeom prst="rect">
            <a:avLst/>
          </a:prstGeom>
          <a:noFill/>
        </p:spPr>
        <p:txBody>
          <a:bodyPr wrap="square">
            <a:spAutoFit/>
          </a:bodyPr>
          <a:lstStyle/>
          <a:p>
            <a:r>
              <a:rPr lang="zh-CN" altLang="en-US" sz="2400" b="1" dirty="0">
                <a:latin typeface="+mj-ea"/>
                <a:ea typeface="+mj-ea"/>
              </a:rPr>
              <a:t>宏观小、微观大的区域中流体分子的集合</a:t>
            </a:r>
          </a:p>
        </p:txBody>
      </p:sp>
    </p:spTree>
    <p:extLst>
      <p:ext uri="{BB962C8B-B14F-4D97-AF65-F5344CB8AC3E}">
        <p14:creationId xmlns:p14="http://schemas.microsoft.com/office/powerpoint/2010/main" val="1956242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刚体在力学上的逻辑困难</a:t>
            </a:r>
          </a:p>
        </p:txBody>
      </p:sp>
      <p:sp>
        <p:nvSpPr>
          <p:cNvPr id="89" name="椭圆 88">
            <a:extLst>
              <a:ext uri="{FF2B5EF4-FFF2-40B4-BE49-F238E27FC236}">
                <a16:creationId xmlns:a16="http://schemas.microsoft.com/office/drawing/2014/main" id="{8FE5706C-A290-45E2-A453-28B7576EB5EE}"/>
              </a:ext>
            </a:extLst>
          </p:cNvPr>
          <p:cNvSpPr/>
          <p:nvPr/>
        </p:nvSpPr>
        <p:spPr>
          <a:xfrm>
            <a:off x="6660232" y="2249144"/>
            <a:ext cx="720080" cy="72008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C0876430-69D1-4E22-9703-92D07D9FF2B7}"/>
              </a:ext>
            </a:extLst>
          </p:cNvPr>
          <p:cNvSpPr/>
          <p:nvPr/>
        </p:nvSpPr>
        <p:spPr>
          <a:xfrm>
            <a:off x="8192776" y="2249144"/>
            <a:ext cx="720080" cy="72008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92" name="直接箭头连接符 91">
            <a:extLst>
              <a:ext uri="{FF2B5EF4-FFF2-40B4-BE49-F238E27FC236}">
                <a16:creationId xmlns:a16="http://schemas.microsoft.com/office/drawing/2014/main" id="{CC17306F-3E21-4919-B361-F76199D9BE80}"/>
              </a:ext>
            </a:extLst>
          </p:cNvPr>
          <p:cNvCxnSpPr>
            <a:cxnSpLocks/>
          </p:cNvCxnSpPr>
          <p:nvPr/>
        </p:nvCxnSpPr>
        <p:spPr>
          <a:xfrm>
            <a:off x="7033793" y="2627691"/>
            <a:ext cx="53128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直接箭头连接符 93">
            <a:extLst>
              <a:ext uri="{FF2B5EF4-FFF2-40B4-BE49-F238E27FC236}">
                <a16:creationId xmlns:a16="http://schemas.microsoft.com/office/drawing/2014/main" id="{0D73BFAC-79F1-4E5C-BC27-54CD7A1D9A93}"/>
              </a:ext>
            </a:extLst>
          </p:cNvPr>
          <p:cNvCxnSpPr>
            <a:cxnSpLocks/>
          </p:cNvCxnSpPr>
          <p:nvPr/>
        </p:nvCxnSpPr>
        <p:spPr>
          <a:xfrm flipH="1">
            <a:off x="7941892" y="2631816"/>
            <a:ext cx="5017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文本框 97">
            <a:extLst>
              <a:ext uri="{FF2B5EF4-FFF2-40B4-BE49-F238E27FC236}">
                <a16:creationId xmlns:a16="http://schemas.microsoft.com/office/drawing/2014/main" id="{3E4DEF5A-8160-4418-9A2F-8B7F84B56A22}"/>
              </a:ext>
            </a:extLst>
          </p:cNvPr>
          <p:cNvSpPr txBox="1"/>
          <p:nvPr/>
        </p:nvSpPr>
        <p:spPr>
          <a:xfrm>
            <a:off x="1601416" y="1285676"/>
            <a:ext cx="6336704" cy="720080"/>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800" b="1" dirty="0">
                <a:solidFill>
                  <a:srgbClr val="FF0000"/>
                </a:solidFill>
                <a:latin typeface="Times New Roman" pitchFamily="18" charset="0"/>
                <a:ea typeface="微软雅黑" panose="020B0503020204020204" pitchFamily="34" charset="-122"/>
                <a:cs typeface="Times New Roman" pitchFamily="18" charset="0"/>
              </a:rPr>
              <a:t>没有形变的刚体，机械能不可能守恒</a:t>
            </a:r>
          </a:p>
        </p:txBody>
      </p:sp>
      <p:sp>
        <p:nvSpPr>
          <p:cNvPr id="99" name="文本框 98">
            <a:extLst>
              <a:ext uri="{FF2B5EF4-FFF2-40B4-BE49-F238E27FC236}">
                <a16:creationId xmlns:a16="http://schemas.microsoft.com/office/drawing/2014/main" id="{F726B537-8140-4F59-9DFC-B79B59FB39ED}"/>
              </a:ext>
            </a:extLst>
          </p:cNvPr>
          <p:cNvSpPr txBox="1"/>
          <p:nvPr/>
        </p:nvSpPr>
        <p:spPr>
          <a:xfrm>
            <a:off x="412136" y="2305489"/>
            <a:ext cx="5616624" cy="720080"/>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400" b="1" dirty="0">
                <a:latin typeface="Times New Roman" pitchFamily="18" charset="0"/>
                <a:ea typeface="微软雅黑" panose="020B0503020204020204" pitchFamily="34" charset="-122"/>
                <a:cs typeface="Times New Roman" pitchFamily="18" charset="0"/>
              </a:rPr>
              <a:t>等质量刚体小球等速率对心碰撞</a:t>
            </a:r>
          </a:p>
        </p:txBody>
      </p:sp>
      <p:grpSp>
        <p:nvGrpSpPr>
          <p:cNvPr id="103" name="组合 102">
            <a:extLst>
              <a:ext uri="{FF2B5EF4-FFF2-40B4-BE49-F238E27FC236}">
                <a16:creationId xmlns:a16="http://schemas.microsoft.com/office/drawing/2014/main" id="{C4D50E87-12B7-44D2-9968-001FD2D91DD9}"/>
              </a:ext>
            </a:extLst>
          </p:cNvPr>
          <p:cNvGrpSpPr/>
          <p:nvPr/>
        </p:nvGrpSpPr>
        <p:grpSpPr>
          <a:xfrm>
            <a:off x="238039" y="2349254"/>
            <a:ext cx="720080" cy="558782"/>
            <a:chOff x="442897" y="2143523"/>
            <a:chExt cx="720080" cy="558782"/>
          </a:xfrm>
        </p:grpSpPr>
        <p:sp>
          <p:nvSpPr>
            <p:cNvPr id="101" name="矩形 100">
              <a:extLst>
                <a:ext uri="{FF2B5EF4-FFF2-40B4-BE49-F238E27FC236}">
                  <a16:creationId xmlns:a16="http://schemas.microsoft.com/office/drawing/2014/main" id="{B6E9B55A-8081-4887-8E4D-F1D413C33FBC}"/>
                </a:ext>
              </a:extLst>
            </p:cNvPr>
            <p:cNvSpPr/>
            <p:nvPr/>
          </p:nvSpPr>
          <p:spPr>
            <a:xfrm>
              <a:off x="584467" y="2150130"/>
              <a:ext cx="438903" cy="394308"/>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102" name="文本框 101">
              <a:extLst>
                <a:ext uri="{FF2B5EF4-FFF2-40B4-BE49-F238E27FC236}">
                  <a16:creationId xmlns:a16="http://schemas.microsoft.com/office/drawing/2014/main" id="{03C7826B-B2FA-44AB-B267-C5E1DA6A7393}"/>
                </a:ext>
              </a:extLst>
            </p:cNvPr>
            <p:cNvSpPr txBox="1"/>
            <p:nvPr/>
          </p:nvSpPr>
          <p:spPr>
            <a:xfrm>
              <a:off x="442897" y="2143523"/>
              <a:ext cx="720080"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例</a:t>
              </a:r>
            </a:p>
          </p:txBody>
        </p:sp>
      </p:grpSp>
      <p:sp>
        <p:nvSpPr>
          <p:cNvPr id="104" name="文本框 103">
            <a:extLst>
              <a:ext uri="{FF2B5EF4-FFF2-40B4-BE49-F238E27FC236}">
                <a16:creationId xmlns:a16="http://schemas.microsoft.com/office/drawing/2014/main" id="{61F630A9-E9B7-4B17-9017-586550CADD5E}"/>
              </a:ext>
            </a:extLst>
          </p:cNvPr>
          <p:cNvSpPr txBox="1"/>
          <p:nvPr/>
        </p:nvSpPr>
        <p:spPr>
          <a:xfrm>
            <a:off x="-293089" y="2916102"/>
            <a:ext cx="6768551" cy="720080"/>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400" dirty="0">
                <a:latin typeface="Times New Roman" pitchFamily="18" charset="0"/>
                <a:ea typeface="微软雅黑" panose="020B0503020204020204" pitchFamily="34" charset="-122"/>
                <a:cs typeface="Times New Roman" pitchFamily="18" charset="0"/>
              </a:rPr>
              <a:t>总有一个时刻，两个小球的速度均为零。</a:t>
            </a:r>
          </a:p>
        </p:txBody>
      </p:sp>
      <p:sp>
        <p:nvSpPr>
          <p:cNvPr id="105" name="文本框 104">
            <a:extLst>
              <a:ext uri="{FF2B5EF4-FFF2-40B4-BE49-F238E27FC236}">
                <a16:creationId xmlns:a16="http://schemas.microsoft.com/office/drawing/2014/main" id="{B103E732-F54A-42EA-B1A1-665CFEE2CD2C}"/>
              </a:ext>
            </a:extLst>
          </p:cNvPr>
          <p:cNvSpPr txBox="1"/>
          <p:nvPr/>
        </p:nvSpPr>
        <p:spPr>
          <a:xfrm>
            <a:off x="238039" y="3437476"/>
            <a:ext cx="8900677" cy="927628"/>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400" dirty="0">
                <a:latin typeface="Times New Roman" pitchFamily="18" charset="0"/>
                <a:ea typeface="微软雅黑" panose="020B0503020204020204" pitchFamily="34" charset="-122"/>
                <a:cs typeface="Times New Roman" pitchFamily="18" charset="0"/>
              </a:rPr>
              <a:t>此时刻，系统动能为零，由于两个球都没有变形，因此弹性势能也为零</a:t>
            </a:r>
            <a:r>
              <a:rPr lang="en-US" altLang="zh-CN" sz="2400" dirty="0">
                <a:latin typeface="Times New Roman" pitchFamily="18" charset="0"/>
                <a:ea typeface="微软雅黑" panose="020B0503020204020204" pitchFamily="34" charset="-122"/>
                <a:cs typeface="Times New Roman" pitchFamily="18" charset="0"/>
              </a:rPr>
              <a:t>——</a:t>
            </a:r>
            <a:r>
              <a:rPr lang="zh-CN" altLang="en-US" sz="2400" dirty="0">
                <a:latin typeface="Times New Roman" pitchFamily="18" charset="0"/>
                <a:ea typeface="微软雅黑" panose="020B0503020204020204" pitchFamily="34" charset="-122"/>
                <a:cs typeface="Times New Roman" pitchFamily="18" charset="0"/>
              </a:rPr>
              <a:t>系统机械能为零。系统机械能必不守恒</a:t>
            </a:r>
          </a:p>
        </p:txBody>
      </p:sp>
      <p:sp>
        <p:nvSpPr>
          <p:cNvPr id="106" name="文本框 105">
            <a:extLst>
              <a:ext uri="{FF2B5EF4-FFF2-40B4-BE49-F238E27FC236}">
                <a16:creationId xmlns:a16="http://schemas.microsoft.com/office/drawing/2014/main" id="{1A17E386-D13F-4D8A-9416-E1A9FDF2E5E1}"/>
              </a:ext>
            </a:extLst>
          </p:cNvPr>
          <p:cNvSpPr txBox="1"/>
          <p:nvPr/>
        </p:nvSpPr>
        <p:spPr>
          <a:xfrm>
            <a:off x="12180" y="4948522"/>
            <a:ext cx="8900676" cy="720080"/>
          </a:xfrm>
          <a:prstGeom prst="rect">
            <a:avLst/>
          </a:prstGeom>
          <a:noFill/>
        </p:spPr>
        <p:txBody>
          <a:bodyPr wrap="square" rtlCol="0">
            <a:noAutofit/>
          </a:bodyPr>
          <a:lstStyle/>
          <a:p>
            <a:pPr algn="r">
              <a:lnSpc>
                <a:spcPct val="110000"/>
              </a:lnSpc>
              <a:spcBef>
                <a:spcPts val="0"/>
              </a:spcBef>
              <a:spcAft>
                <a:spcPts val="600"/>
              </a:spcAft>
              <a:buClr>
                <a:schemeClr val="tx1"/>
              </a:buClr>
            </a:pPr>
            <a:r>
              <a:rPr lang="zh-CN" altLang="en-US" sz="2800" b="1" dirty="0">
                <a:solidFill>
                  <a:srgbClr val="FF0000"/>
                </a:solidFill>
                <a:latin typeface="Times New Roman" pitchFamily="18" charset="0"/>
                <a:ea typeface="微软雅黑" panose="020B0503020204020204" pitchFamily="34" charset="-122"/>
                <a:cs typeface="Times New Roman" pitchFamily="18" charset="0"/>
              </a:rPr>
              <a:t>研究物体外力、内力和变形间关系是物理研究必然需求</a:t>
            </a:r>
            <a:r>
              <a:rPr lang="en-US" altLang="zh-CN" sz="2800" b="1" dirty="0">
                <a:solidFill>
                  <a:srgbClr val="FF0000"/>
                </a:solidFill>
                <a:latin typeface="Times New Roman" pitchFamily="18" charset="0"/>
                <a:ea typeface="微软雅黑" panose="020B0503020204020204" pitchFamily="34" charset="-122"/>
                <a:cs typeface="Times New Roman" pitchFamily="18" charset="0"/>
              </a:rPr>
              <a:t>——</a:t>
            </a:r>
            <a:r>
              <a:rPr lang="zh-CN" altLang="en-US" sz="2800" b="1" dirty="0">
                <a:solidFill>
                  <a:srgbClr val="FF0000"/>
                </a:solidFill>
                <a:latin typeface="Times New Roman" pitchFamily="18" charset="0"/>
                <a:ea typeface="微软雅黑" panose="020B0503020204020204" pitchFamily="34" charset="-122"/>
                <a:cs typeface="Times New Roman" pitchFamily="18" charset="0"/>
              </a:rPr>
              <a:t>连续体力学</a:t>
            </a:r>
          </a:p>
        </p:txBody>
      </p:sp>
    </p:spTree>
    <p:extLst>
      <p:ext uri="{BB962C8B-B14F-4D97-AF65-F5344CB8AC3E}">
        <p14:creationId xmlns:p14="http://schemas.microsoft.com/office/powerpoint/2010/main" val="379648161"/>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500"/>
                                        <p:tgtEl>
                                          <p:spTgt spid="9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fade">
                                      <p:cBhvr>
                                        <p:cTn id="28" dur="500"/>
                                        <p:tgtEl>
                                          <p:spTgt spid="10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fade">
                                      <p:cBhvr>
                                        <p:cTn id="33"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9" grpId="0"/>
      <p:bldP spid="104" grpId="0"/>
      <p:bldP spid="105" grpId="0"/>
      <p:bldP spid="10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37D7C90-35C7-44F8-AD2B-D0780C95960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21" name="矩形 20">
            <a:extLst>
              <a:ext uri="{FF2B5EF4-FFF2-40B4-BE49-F238E27FC236}">
                <a16:creationId xmlns:a16="http://schemas.microsoft.com/office/drawing/2014/main" id="{3573112B-1AF9-4100-A986-7A3C5C39DE45}"/>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22" name="图片 4">
            <a:extLst>
              <a:ext uri="{FF2B5EF4-FFF2-40B4-BE49-F238E27FC236}">
                <a16:creationId xmlns:a16="http://schemas.microsoft.com/office/drawing/2014/main" id="{C4C37BCC-698B-4093-B782-99E68DA320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标题 1">
            <a:extLst>
              <a:ext uri="{FF2B5EF4-FFF2-40B4-BE49-F238E27FC236}">
                <a16:creationId xmlns:a16="http://schemas.microsoft.com/office/drawing/2014/main" id="{3F51404E-5D52-4311-8C42-AABC382BD4B3}"/>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流体的流动</a:t>
            </a:r>
            <a:endParaRPr lang="zh-CN" altLang="en-US" sz="2800" b="1"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A37A2A89-F258-4C06-9AF9-A097B3954450}"/>
              </a:ext>
            </a:extLst>
          </p:cNvPr>
          <p:cNvGrpSpPr/>
          <p:nvPr/>
        </p:nvGrpSpPr>
        <p:grpSpPr>
          <a:xfrm>
            <a:off x="1231559" y="1290464"/>
            <a:ext cx="6680882" cy="558782"/>
            <a:chOff x="584467" y="2150130"/>
            <a:chExt cx="2173498" cy="558782"/>
          </a:xfrm>
        </p:grpSpPr>
        <p:sp>
          <p:nvSpPr>
            <p:cNvPr id="15" name="矩形 14">
              <a:extLst>
                <a:ext uri="{FF2B5EF4-FFF2-40B4-BE49-F238E27FC236}">
                  <a16:creationId xmlns:a16="http://schemas.microsoft.com/office/drawing/2014/main" id="{8587495B-150E-41D4-A254-752B4E9C58F5}"/>
                </a:ext>
              </a:extLst>
            </p:cNvPr>
            <p:cNvSpPr/>
            <p:nvPr/>
          </p:nvSpPr>
          <p:spPr>
            <a:xfrm>
              <a:off x="584467" y="2150130"/>
              <a:ext cx="2070077" cy="39430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17" name="文本框 16">
              <a:extLst>
                <a:ext uri="{FF2B5EF4-FFF2-40B4-BE49-F238E27FC236}">
                  <a16:creationId xmlns:a16="http://schemas.microsoft.com/office/drawing/2014/main" id="{7650248A-301D-4A69-93A2-13874963848F}"/>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流体流动的描述方法（</a:t>
              </a:r>
              <a:r>
                <a:rPr lang="en-US" altLang="zh-CN" sz="2000" b="1" dirty="0">
                  <a:solidFill>
                    <a:schemeClr val="bg1"/>
                  </a:solidFill>
                  <a:latin typeface="Times New Roman" pitchFamily="18" charset="0"/>
                  <a:ea typeface="微软雅黑" panose="020B0503020204020204" pitchFamily="34" charset="-122"/>
                  <a:cs typeface="Times New Roman" pitchFamily="18" charset="0"/>
                </a:rPr>
                <a:t>1</a:t>
              </a:r>
              <a:r>
                <a:rPr lang="zh-CN" altLang="en-US" sz="2000" b="1" dirty="0">
                  <a:solidFill>
                    <a:schemeClr val="bg1"/>
                  </a:solidFill>
                  <a:latin typeface="Times New Roman" pitchFamily="18" charset="0"/>
                  <a:ea typeface="微软雅黑" panose="020B0503020204020204" pitchFamily="34" charset="-122"/>
                  <a:cs typeface="Times New Roman" pitchFamily="18" charset="0"/>
                </a:rPr>
                <a:t>）：拉格朗日法</a:t>
              </a:r>
            </a:p>
          </p:txBody>
        </p:sp>
      </p:grpSp>
      <p:sp>
        <p:nvSpPr>
          <p:cNvPr id="2" name="矩形 1">
            <a:extLst>
              <a:ext uri="{FF2B5EF4-FFF2-40B4-BE49-F238E27FC236}">
                <a16:creationId xmlns:a16="http://schemas.microsoft.com/office/drawing/2014/main" id="{17402841-07FA-489C-AE3F-5F41668D366B}"/>
              </a:ext>
            </a:extLst>
          </p:cNvPr>
          <p:cNvSpPr/>
          <p:nvPr/>
        </p:nvSpPr>
        <p:spPr>
          <a:xfrm>
            <a:off x="1231559" y="4980799"/>
            <a:ext cx="3895152" cy="499624"/>
          </a:xfrm>
          <a:prstGeom prst="rect">
            <a:avLst/>
          </a:prstGeom>
        </p:spPr>
        <p:txBody>
          <a:bodyPr wrap="square">
            <a:spAutoFit/>
          </a:bodyPr>
          <a:lstStyle/>
          <a:p>
            <a:pPr algn="just" eaLnBrk="1" hangingPunct="1">
              <a:lnSpc>
                <a:spcPct val="150000"/>
              </a:lnSpc>
              <a:spcBef>
                <a:spcPct val="10000"/>
              </a:spcBef>
              <a:buClr>
                <a:srgbClr val="FF0000"/>
              </a:buClr>
              <a:buFont typeface="Wingdings" panose="05000000000000000000" pitchFamily="2" charset="2"/>
              <a:buNone/>
              <a:tabLst>
                <a:tab pos="381000" algn="l"/>
              </a:tabLst>
            </a:pPr>
            <a:r>
              <a:rPr lang="zh-CN" altLang="en-US" sz="2000" b="1" dirty="0">
                <a:solidFill>
                  <a:srgbClr val="FF0000"/>
                </a:solidFill>
                <a:latin typeface="微软雅黑" panose="020B0503020204020204" pitchFamily="34" charset="-122"/>
                <a:ea typeface="微软雅黑" panose="020B0503020204020204" pitchFamily="34" charset="-122"/>
              </a:rPr>
              <a:t>无穷个质元。。。。。</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pic>
        <p:nvPicPr>
          <p:cNvPr id="18" name="Picture 102" descr="5-15">
            <a:extLst>
              <a:ext uri="{FF2B5EF4-FFF2-40B4-BE49-F238E27FC236}">
                <a16:creationId xmlns:a16="http://schemas.microsoft.com/office/drawing/2014/main" id="{EFBCDAFC-605B-46BE-B14B-2939A5816D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1922" y="3160348"/>
            <a:ext cx="3609975"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29">
            <a:extLst>
              <a:ext uri="{FF2B5EF4-FFF2-40B4-BE49-F238E27FC236}">
                <a16:creationId xmlns:a16="http://schemas.microsoft.com/office/drawing/2014/main" id="{3AA33A61-271E-4DAB-A94B-D70449EAF5A9}"/>
              </a:ext>
            </a:extLst>
          </p:cNvPr>
          <p:cNvGrpSpPr/>
          <p:nvPr/>
        </p:nvGrpSpPr>
        <p:grpSpPr>
          <a:xfrm>
            <a:off x="173844" y="4005064"/>
            <a:ext cx="1660766" cy="558782"/>
            <a:chOff x="584467" y="2150130"/>
            <a:chExt cx="2173498" cy="558782"/>
          </a:xfrm>
        </p:grpSpPr>
        <p:sp>
          <p:nvSpPr>
            <p:cNvPr id="31" name="矩形 30">
              <a:extLst>
                <a:ext uri="{FF2B5EF4-FFF2-40B4-BE49-F238E27FC236}">
                  <a16:creationId xmlns:a16="http://schemas.microsoft.com/office/drawing/2014/main" id="{30AC0E91-CCB4-4F1C-94E9-5CF6F308F3A1}"/>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32" name="文本框 31">
              <a:extLst>
                <a:ext uri="{FF2B5EF4-FFF2-40B4-BE49-F238E27FC236}">
                  <a16:creationId xmlns:a16="http://schemas.microsoft.com/office/drawing/2014/main" id="{DE9A2983-3ACB-47AF-A966-1C1C69482BE0}"/>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迹线</a:t>
              </a:r>
            </a:p>
          </p:txBody>
        </p:sp>
      </p:grpSp>
      <p:sp>
        <p:nvSpPr>
          <p:cNvPr id="33" name="矩形 32">
            <a:extLst>
              <a:ext uri="{FF2B5EF4-FFF2-40B4-BE49-F238E27FC236}">
                <a16:creationId xmlns:a16="http://schemas.microsoft.com/office/drawing/2014/main" id="{AFD20328-67E6-4863-BFB3-192CFB66AF1F}"/>
              </a:ext>
            </a:extLst>
          </p:cNvPr>
          <p:cNvSpPr/>
          <p:nvPr/>
        </p:nvSpPr>
        <p:spPr>
          <a:xfrm>
            <a:off x="1403648" y="3912691"/>
            <a:ext cx="8352928" cy="499624"/>
          </a:xfrm>
          <a:prstGeom prst="rect">
            <a:avLst/>
          </a:prstGeom>
        </p:spPr>
        <p:txBody>
          <a:bodyPr wrap="square">
            <a:spAutoFit/>
          </a:bodyPr>
          <a:lstStyle/>
          <a:p>
            <a:pPr indent="444500" algn="just" eaLnBrk="1" hangingPunct="1">
              <a:lnSpc>
                <a:spcPct val="150000"/>
              </a:lnSpc>
              <a:spcBef>
                <a:spcPct val="10000"/>
              </a:spcBef>
              <a:buClr>
                <a:srgbClr val="FF0000"/>
              </a:buClr>
              <a:buFont typeface="Wingdings" panose="05000000000000000000" pitchFamily="2" charset="2"/>
              <a:buNone/>
              <a:tabLst>
                <a:tab pos="381000" algn="l"/>
              </a:tabLst>
            </a:pPr>
            <a:r>
              <a:rPr lang="zh-CN" altLang="en-US" sz="2000" b="1" dirty="0">
                <a:latin typeface="微软雅黑" panose="020B0503020204020204" pitchFamily="34" charset="-122"/>
                <a:ea typeface="微软雅黑" panose="020B0503020204020204" pitchFamily="34" charset="-122"/>
              </a:rPr>
              <a:t>某质元的运动轨迹</a:t>
            </a:r>
            <a:endParaRPr lang="en-US" altLang="zh-CN" sz="2000" b="1"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DC929EC3-76BF-4E52-AAA9-5906EDCA34AC}"/>
              </a:ext>
            </a:extLst>
          </p:cNvPr>
          <p:cNvSpPr/>
          <p:nvPr/>
        </p:nvSpPr>
        <p:spPr>
          <a:xfrm>
            <a:off x="333938" y="1870748"/>
            <a:ext cx="8352928" cy="1422954"/>
          </a:xfrm>
          <a:prstGeom prst="rect">
            <a:avLst/>
          </a:prstGeom>
        </p:spPr>
        <p:txBody>
          <a:bodyPr wrap="square">
            <a:spAutoFit/>
          </a:bodyPr>
          <a:lstStyle/>
          <a:p>
            <a:pPr indent="444500" algn="just" eaLnBrk="1" hangingPunct="1">
              <a:lnSpc>
                <a:spcPct val="150000"/>
              </a:lnSpc>
              <a:spcBef>
                <a:spcPct val="10000"/>
              </a:spcBef>
              <a:buClr>
                <a:srgbClr val="FF0000"/>
              </a:buClr>
              <a:buFont typeface="Wingdings" panose="05000000000000000000" pitchFamily="2" charset="2"/>
              <a:buNone/>
              <a:tabLst>
                <a:tab pos="381000" algn="l"/>
              </a:tabLst>
            </a:pPr>
            <a:r>
              <a:rPr lang="zh-CN" altLang="en-US" sz="2000" b="1" dirty="0">
                <a:latin typeface="微软雅黑" panose="020B0503020204020204" pitchFamily="34" charset="-122"/>
                <a:ea typeface="微软雅黑" panose="020B0503020204020204" pitchFamily="34" charset="-122"/>
              </a:rPr>
              <a:t>直接采用</a:t>
            </a:r>
            <a:r>
              <a:rPr lang="zh-CN" altLang="en-US" sz="2000" b="1" dirty="0">
                <a:solidFill>
                  <a:srgbClr val="FF0000"/>
                </a:solidFill>
                <a:latin typeface="微软雅黑" panose="020B0503020204020204" pitchFamily="34" charset="-122"/>
                <a:ea typeface="微软雅黑" panose="020B0503020204020204" pitchFamily="34" charset="-122"/>
              </a:rPr>
              <a:t>牛顿质点力学</a:t>
            </a:r>
            <a:r>
              <a:rPr lang="zh-CN" altLang="en-US" sz="2000" b="1" dirty="0">
                <a:latin typeface="微软雅黑" panose="020B0503020204020204" pitchFamily="34" charset="-122"/>
                <a:ea typeface="微软雅黑" panose="020B0503020204020204" pitchFamily="34" charset="-122"/>
              </a:rPr>
              <a:t>方法</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把流体分成许多流体质元</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每个流体质元服从牛顿定律</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跟踪并研究每一个流体质元的运动情况</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把它们综合起来</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掌握整个流体运动规律的研究方法</a:t>
            </a:r>
            <a:r>
              <a:rPr lang="en-US" altLang="zh-CN" sz="2000" b="1" dirty="0">
                <a:latin typeface="微软雅黑" panose="020B0503020204020204" pitchFamily="34" charset="-122"/>
                <a:ea typeface="微软雅黑" panose="020B0503020204020204" pitchFamily="34" charset="-122"/>
              </a:rPr>
              <a:t>.</a:t>
            </a:r>
          </a:p>
        </p:txBody>
      </p:sp>
      <p:sp>
        <p:nvSpPr>
          <p:cNvPr id="3" name="矩形 2">
            <a:extLst>
              <a:ext uri="{FF2B5EF4-FFF2-40B4-BE49-F238E27FC236}">
                <a16:creationId xmlns:a16="http://schemas.microsoft.com/office/drawing/2014/main" id="{A5E04371-E2C0-4AF2-8EDD-93E2B31CC9A5}"/>
              </a:ext>
            </a:extLst>
          </p:cNvPr>
          <p:cNvSpPr/>
          <p:nvPr/>
        </p:nvSpPr>
        <p:spPr>
          <a:xfrm>
            <a:off x="899592" y="4869160"/>
            <a:ext cx="3072487" cy="81848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30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p:bldP spid="34"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37D7C90-35C7-44F8-AD2B-D0780C95960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21" name="矩形 20">
            <a:extLst>
              <a:ext uri="{FF2B5EF4-FFF2-40B4-BE49-F238E27FC236}">
                <a16:creationId xmlns:a16="http://schemas.microsoft.com/office/drawing/2014/main" id="{3573112B-1AF9-4100-A986-7A3C5C39DE45}"/>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22" name="图片 4">
            <a:extLst>
              <a:ext uri="{FF2B5EF4-FFF2-40B4-BE49-F238E27FC236}">
                <a16:creationId xmlns:a16="http://schemas.microsoft.com/office/drawing/2014/main" id="{C4C37BCC-698B-4093-B782-99E68DA320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标题 1">
            <a:extLst>
              <a:ext uri="{FF2B5EF4-FFF2-40B4-BE49-F238E27FC236}">
                <a16:creationId xmlns:a16="http://schemas.microsoft.com/office/drawing/2014/main" id="{3F51404E-5D52-4311-8C42-AABC382BD4B3}"/>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流体的流动</a:t>
            </a:r>
            <a:endParaRPr lang="zh-CN" altLang="en-US" sz="2800" b="1"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A37A2A89-F258-4C06-9AF9-A097B3954450}"/>
              </a:ext>
            </a:extLst>
          </p:cNvPr>
          <p:cNvGrpSpPr/>
          <p:nvPr/>
        </p:nvGrpSpPr>
        <p:grpSpPr>
          <a:xfrm>
            <a:off x="1231559" y="1290464"/>
            <a:ext cx="6680882" cy="558782"/>
            <a:chOff x="584467" y="2150130"/>
            <a:chExt cx="2173498" cy="558782"/>
          </a:xfrm>
        </p:grpSpPr>
        <p:sp>
          <p:nvSpPr>
            <p:cNvPr id="15" name="矩形 14">
              <a:extLst>
                <a:ext uri="{FF2B5EF4-FFF2-40B4-BE49-F238E27FC236}">
                  <a16:creationId xmlns:a16="http://schemas.microsoft.com/office/drawing/2014/main" id="{8587495B-150E-41D4-A254-752B4E9C58F5}"/>
                </a:ext>
              </a:extLst>
            </p:cNvPr>
            <p:cNvSpPr/>
            <p:nvPr/>
          </p:nvSpPr>
          <p:spPr>
            <a:xfrm>
              <a:off x="584467" y="2150130"/>
              <a:ext cx="2070077" cy="39430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17" name="文本框 16">
              <a:extLst>
                <a:ext uri="{FF2B5EF4-FFF2-40B4-BE49-F238E27FC236}">
                  <a16:creationId xmlns:a16="http://schemas.microsoft.com/office/drawing/2014/main" id="{7650248A-301D-4A69-93A2-13874963848F}"/>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流体流动的描述方法（</a:t>
              </a:r>
              <a:r>
                <a:rPr lang="en-US" altLang="zh-CN" sz="2000" b="1" dirty="0">
                  <a:solidFill>
                    <a:schemeClr val="bg1"/>
                  </a:solidFill>
                  <a:latin typeface="Times New Roman" pitchFamily="18" charset="0"/>
                  <a:ea typeface="微软雅黑" panose="020B0503020204020204" pitchFamily="34" charset="-122"/>
                  <a:cs typeface="Times New Roman" pitchFamily="18" charset="0"/>
                </a:rPr>
                <a:t>2</a:t>
              </a:r>
              <a:r>
                <a:rPr lang="zh-CN" altLang="en-US" sz="2000" b="1" dirty="0">
                  <a:solidFill>
                    <a:schemeClr val="bg1"/>
                  </a:solidFill>
                  <a:latin typeface="Times New Roman" pitchFamily="18" charset="0"/>
                  <a:ea typeface="微软雅黑" panose="020B0503020204020204" pitchFamily="34" charset="-122"/>
                  <a:cs typeface="Times New Roman" pitchFamily="18" charset="0"/>
                </a:rPr>
                <a:t>）：欧拉法</a:t>
              </a:r>
            </a:p>
          </p:txBody>
        </p:sp>
      </p:grpSp>
      <p:sp>
        <p:nvSpPr>
          <p:cNvPr id="34" name="矩形 33">
            <a:extLst>
              <a:ext uri="{FF2B5EF4-FFF2-40B4-BE49-F238E27FC236}">
                <a16:creationId xmlns:a16="http://schemas.microsoft.com/office/drawing/2014/main" id="{DC929EC3-76BF-4E52-AAA9-5906EDCA34AC}"/>
              </a:ext>
            </a:extLst>
          </p:cNvPr>
          <p:cNvSpPr/>
          <p:nvPr/>
        </p:nvSpPr>
        <p:spPr>
          <a:xfrm>
            <a:off x="333938" y="1697047"/>
            <a:ext cx="8352928" cy="961289"/>
          </a:xfrm>
          <a:prstGeom prst="rect">
            <a:avLst/>
          </a:prstGeom>
        </p:spPr>
        <p:txBody>
          <a:bodyPr wrap="square">
            <a:spAutoFit/>
          </a:bodyPr>
          <a:lstStyle/>
          <a:p>
            <a:pPr indent="444500" algn="just" eaLnBrk="1" hangingPunct="1">
              <a:lnSpc>
                <a:spcPct val="150000"/>
              </a:lnSpc>
              <a:spcBef>
                <a:spcPct val="10000"/>
              </a:spcBef>
              <a:buClr>
                <a:srgbClr val="FF0000"/>
              </a:buClr>
              <a:buFont typeface="Wingdings" panose="05000000000000000000" pitchFamily="2" charset="2"/>
              <a:buNone/>
              <a:tabLst>
                <a:tab pos="381000" algn="l"/>
              </a:tabLst>
            </a:pPr>
            <a:r>
              <a:rPr lang="zh-CN" altLang="en-US" sz="2000" b="1" dirty="0">
                <a:latin typeface="微软雅黑" panose="020B0503020204020204" pitchFamily="34" charset="-122"/>
                <a:ea typeface="微软雅黑" panose="020B0503020204020204" pitchFamily="34" charset="-122"/>
              </a:rPr>
              <a:t>研究各流体质元的速度、压强、密度等物理量</a:t>
            </a:r>
            <a:r>
              <a:rPr lang="zh-CN" altLang="en-US" sz="2000" b="1" dirty="0">
                <a:solidFill>
                  <a:srgbClr val="FF0000"/>
                </a:solidFill>
                <a:latin typeface="微软雅黑" panose="020B0503020204020204" pitchFamily="34" charset="-122"/>
                <a:ea typeface="微软雅黑" panose="020B0503020204020204" pitchFamily="34" charset="-122"/>
              </a:rPr>
              <a:t>在空间的分布及其时间演变的规律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即从</a:t>
            </a:r>
            <a:r>
              <a:rPr lang="zh-CN" altLang="en-US" sz="2000" b="1" dirty="0">
                <a:solidFill>
                  <a:srgbClr val="FF0000"/>
                </a:solidFill>
                <a:latin typeface="微软雅黑" panose="020B0503020204020204" pitchFamily="34" charset="-122"/>
                <a:ea typeface="微软雅黑" panose="020B0503020204020204" pitchFamily="34" charset="-122"/>
              </a:rPr>
              <a:t>场</a:t>
            </a:r>
            <a:r>
              <a:rPr lang="zh-CN" altLang="en-US" sz="2000" b="1" dirty="0">
                <a:latin typeface="微软雅黑" panose="020B0503020204020204" pitchFamily="34" charset="-122"/>
                <a:ea typeface="微软雅黑" panose="020B0503020204020204" pitchFamily="34" charset="-122"/>
              </a:rPr>
              <a:t>的观点、整体上来把握流体的运动</a:t>
            </a:r>
            <a:endParaRPr lang="en-US" altLang="zh-CN" sz="2000" b="1"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0E62CF3-6715-4213-82DF-8C251B54F8B8}"/>
              </a:ext>
            </a:extLst>
          </p:cNvPr>
          <p:cNvGrpSpPr/>
          <p:nvPr/>
        </p:nvGrpSpPr>
        <p:grpSpPr>
          <a:xfrm>
            <a:off x="1979203" y="3202070"/>
            <a:ext cx="5400600" cy="3528392"/>
            <a:chOff x="4209315" y="3284984"/>
            <a:chExt cx="4870284" cy="2954400"/>
          </a:xfrm>
        </p:grpSpPr>
        <p:pic>
          <p:nvPicPr>
            <p:cNvPr id="4" name="图片 3">
              <a:extLst>
                <a:ext uri="{FF2B5EF4-FFF2-40B4-BE49-F238E27FC236}">
                  <a16:creationId xmlns:a16="http://schemas.microsoft.com/office/drawing/2014/main" id="{F549A7E2-888F-46CD-8CFA-90D41D50BC8C}"/>
                </a:ext>
              </a:extLst>
            </p:cNvPr>
            <p:cNvPicPr>
              <a:picLocks noChangeAspect="1"/>
            </p:cNvPicPr>
            <p:nvPr/>
          </p:nvPicPr>
          <p:blipFill>
            <a:blip r:embed="rId3"/>
            <a:stretch>
              <a:fillRect/>
            </a:stretch>
          </p:blipFill>
          <p:spPr>
            <a:xfrm>
              <a:off x="4209315" y="3284984"/>
              <a:ext cx="4870284" cy="2954400"/>
            </a:xfrm>
            <a:prstGeom prst="rect">
              <a:avLst/>
            </a:prstGeom>
          </p:spPr>
        </p:pic>
        <p:sp>
          <p:nvSpPr>
            <p:cNvPr id="7" name="文本框 6">
              <a:extLst>
                <a:ext uri="{FF2B5EF4-FFF2-40B4-BE49-F238E27FC236}">
                  <a16:creationId xmlns:a16="http://schemas.microsoft.com/office/drawing/2014/main" id="{C8976A6A-7E41-4872-8F8F-431ABFA8E6C9}"/>
                </a:ext>
              </a:extLst>
            </p:cNvPr>
            <p:cNvSpPr txBox="1"/>
            <p:nvPr/>
          </p:nvSpPr>
          <p:spPr>
            <a:xfrm>
              <a:off x="6948264" y="4572796"/>
              <a:ext cx="914400" cy="914400"/>
            </a:xfrm>
            <a:prstGeom prst="rect">
              <a:avLst/>
            </a:prstGeom>
            <a:noFill/>
            <a:effectLst>
              <a:outerShdw blurRad="50800" dist="38100" dir="5400000" algn="t" rotWithShape="0">
                <a:prstClr val="black">
                  <a:alpha val="40000"/>
                </a:prstClr>
              </a:outerShdw>
            </a:effectLst>
          </p:spPr>
          <p:txBody>
            <a:bodyPr wrap="none" rtlCol="0">
              <a:noAutofit/>
            </a:bodyPr>
            <a:lstStyle/>
            <a:p>
              <a:pPr algn="just">
                <a:lnSpc>
                  <a:spcPct val="110000"/>
                </a:lnSpc>
                <a:spcBef>
                  <a:spcPts val="0"/>
                </a:spcBef>
                <a:spcAft>
                  <a:spcPts val="600"/>
                </a:spcAft>
                <a:buClr>
                  <a:schemeClr val="tx1"/>
                </a:buClr>
              </a:pPr>
              <a:r>
                <a:rPr lang="zh-CN" altLang="en-US" sz="1200" dirty="0">
                  <a:solidFill>
                    <a:schemeClr val="bg1"/>
                  </a:solidFill>
                  <a:effectLst>
                    <a:outerShdw blurRad="38100" dist="38100" dir="2700000" algn="tl">
                      <a:srgbClr val="000000">
                        <a:alpha val="43137"/>
                      </a:srgbClr>
                    </a:outerShdw>
                  </a:effectLst>
                  <a:latin typeface="Times New Roman" pitchFamily="18" charset="0"/>
                  <a:ea typeface="微软雅黑" panose="020B0503020204020204" pitchFamily="34" charset="-122"/>
                  <a:cs typeface="Times New Roman" pitchFamily="18" charset="0"/>
                </a:rPr>
                <a:t>省</a:t>
              </a:r>
            </a:p>
          </p:txBody>
        </p:sp>
      </p:grpSp>
      <p:sp>
        <p:nvSpPr>
          <p:cNvPr id="9" name="矩形 8">
            <a:extLst>
              <a:ext uri="{FF2B5EF4-FFF2-40B4-BE49-F238E27FC236}">
                <a16:creationId xmlns:a16="http://schemas.microsoft.com/office/drawing/2014/main" id="{5BA8BFDB-A6C6-4640-87A8-E8D45750397B}"/>
              </a:ext>
            </a:extLst>
          </p:cNvPr>
          <p:cNvSpPr/>
          <p:nvPr/>
        </p:nvSpPr>
        <p:spPr>
          <a:xfrm>
            <a:off x="877384" y="2738167"/>
            <a:ext cx="7811295" cy="369332"/>
          </a:xfrm>
          <a:prstGeom prst="rect">
            <a:avLst/>
          </a:prstGeom>
        </p:spPr>
        <p:txBody>
          <a:bodyPr wrap="square">
            <a:spAutoFit/>
          </a:bodyPr>
          <a:lstStyle/>
          <a:p>
            <a:pPr lvl="1"/>
            <a:r>
              <a:rPr lang="zh-CN" altLang="en-US" b="1" dirty="0">
                <a:latin typeface="微软雅黑" panose="020B0503020204020204" pitchFamily="34" charset="-122"/>
                <a:ea typeface="微软雅黑" panose="020B0503020204020204" pitchFamily="34" charset="-122"/>
              </a:rPr>
              <a:t>空间的每点</a:t>
            </a:r>
            <a:r>
              <a:rPr lang="en-US" altLang="zh-CN" b="1" dirty="0">
                <a:latin typeface="微软雅黑" panose="020B0503020204020204" pitchFamily="34" charset="-122"/>
                <a:ea typeface="微软雅黑" panose="020B0503020204020204" pitchFamily="34" charset="-122"/>
              </a:rPr>
              <a:t>(</a:t>
            </a:r>
            <a:r>
              <a:rPr lang="en-US" altLang="zh-CN" b="1" i="1" dirty="0" err="1">
                <a:latin typeface="微软雅黑" panose="020B0503020204020204" pitchFamily="34" charset="-122"/>
                <a:ea typeface="微软雅黑" panose="020B0503020204020204" pitchFamily="34" charset="-122"/>
              </a:rPr>
              <a:t>x</a:t>
            </a:r>
            <a:r>
              <a:rPr lang="en-US" altLang="zh-CN" b="1" dirty="0" err="1">
                <a:latin typeface="微软雅黑" panose="020B0503020204020204" pitchFamily="34" charset="-122"/>
                <a:ea typeface="微软雅黑" panose="020B0503020204020204" pitchFamily="34" charset="-122"/>
              </a:rPr>
              <a:t>,</a:t>
            </a:r>
            <a:r>
              <a:rPr lang="en-US" altLang="zh-CN" b="1" i="1" dirty="0" err="1">
                <a:latin typeface="微软雅黑" panose="020B0503020204020204" pitchFamily="34" charset="-122"/>
                <a:ea typeface="微软雅黑" panose="020B0503020204020204" pitchFamily="34" charset="-122"/>
              </a:rPr>
              <a:t>y</a:t>
            </a:r>
            <a:r>
              <a:rPr lang="en-US" altLang="zh-CN" b="1" dirty="0" err="1">
                <a:latin typeface="微软雅黑" panose="020B0503020204020204" pitchFamily="34" charset="-122"/>
                <a:ea typeface="微软雅黑" panose="020B0503020204020204" pitchFamily="34" charset="-122"/>
              </a:rPr>
              <a:t>,</a:t>
            </a:r>
            <a:r>
              <a:rPr lang="en-US" altLang="zh-CN" b="1" i="1" dirty="0" err="1">
                <a:latin typeface="微软雅黑" panose="020B0503020204020204" pitchFamily="34" charset="-122"/>
                <a:ea typeface="微软雅黑" panose="020B0503020204020204" pitchFamily="34" charset="-122"/>
              </a:rPr>
              <a:t>z</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上有一个流速矢量</a:t>
            </a:r>
            <a:r>
              <a:rPr lang="en-US" altLang="zh-CN" b="1" i="1" dirty="0">
                <a:latin typeface="微软雅黑" panose="020B0503020204020204" pitchFamily="34" charset="-122"/>
                <a:ea typeface="微软雅黑" panose="020B0503020204020204" pitchFamily="34" charset="-122"/>
              </a:rPr>
              <a:t>v</a:t>
            </a:r>
            <a:r>
              <a:rPr lang="en-US" altLang="zh-CN" b="1" dirty="0">
                <a:latin typeface="微软雅黑" panose="020B0503020204020204" pitchFamily="34" charset="-122"/>
                <a:ea typeface="微软雅黑" panose="020B0503020204020204" pitchFamily="34" charset="-122"/>
              </a:rPr>
              <a:t>(</a:t>
            </a:r>
            <a:r>
              <a:rPr lang="en-US" altLang="zh-CN" b="1" i="1" dirty="0" err="1">
                <a:latin typeface="微软雅黑" panose="020B0503020204020204" pitchFamily="34" charset="-122"/>
                <a:ea typeface="微软雅黑" panose="020B0503020204020204" pitchFamily="34" charset="-122"/>
              </a:rPr>
              <a:t>x</a:t>
            </a:r>
            <a:r>
              <a:rPr lang="en-US" altLang="zh-CN" b="1" dirty="0" err="1">
                <a:latin typeface="微软雅黑" panose="020B0503020204020204" pitchFamily="34" charset="-122"/>
                <a:ea typeface="微软雅黑" panose="020B0503020204020204" pitchFamily="34" charset="-122"/>
              </a:rPr>
              <a:t>,</a:t>
            </a:r>
            <a:r>
              <a:rPr lang="en-US" altLang="zh-CN" b="1" i="1" dirty="0" err="1">
                <a:latin typeface="微软雅黑" panose="020B0503020204020204" pitchFamily="34" charset="-122"/>
                <a:ea typeface="微软雅黑" panose="020B0503020204020204" pitchFamily="34" charset="-122"/>
              </a:rPr>
              <a:t>y</a:t>
            </a:r>
            <a:r>
              <a:rPr lang="en-US" altLang="zh-CN" b="1" dirty="0" err="1">
                <a:latin typeface="微软雅黑" panose="020B0503020204020204" pitchFamily="34" charset="-122"/>
                <a:ea typeface="微软雅黑" panose="020B0503020204020204" pitchFamily="34" charset="-122"/>
              </a:rPr>
              <a:t>,</a:t>
            </a:r>
            <a:r>
              <a:rPr lang="en-US" altLang="zh-CN" b="1" i="1" dirty="0" err="1">
                <a:latin typeface="微软雅黑" panose="020B0503020204020204" pitchFamily="34" charset="-122"/>
                <a:ea typeface="微软雅黑" panose="020B0503020204020204" pitchFamily="34" charset="-122"/>
              </a:rPr>
              <a:t>z</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，构成一个流速场</a:t>
            </a:r>
          </a:p>
        </p:txBody>
      </p:sp>
    </p:spTree>
    <p:extLst>
      <p:ext uri="{BB962C8B-B14F-4D97-AF65-F5344CB8AC3E}">
        <p14:creationId xmlns:p14="http://schemas.microsoft.com/office/powerpoint/2010/main" val="1135710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37D7C90-35C7-44F8-AD2B-D0780C95960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21" name="矩形 20">
            <a:extLst>
              <a:ext uri="{FF2B5EF4-FFF2-40B4-BE49-F238E27FC236}">
                <a16:creationId xmlns:a16="http://schemas.microsoft.com/office/drawing/2014/main" id="{3573112B-1AF9-4100-A986-7A3C5C39DE45}"/>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22" name="图片 4">
            <a:extLst>
              <a:ext uri="{FF2B5EF4-FFF2-40B4-BE49-F238E27FC236}">
                <a16:creationId xmlns:a16="http://schemas.microsoft.com/office/drawing/2014/main" id="{C4C37BCC-698B-4093-B782-99E68DA320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标题 1">
            <a:extLst>
              <a:ext uri="{FF2B5EF4-FFF2-40B4-BE49-F238E27FC236}">
                <a16:creationId xmlns:a16="http://schemas.microsoft.com/office/drawing/2014/main" id="{3F51404E-5D52-4311-8C42-AABC382BD4B3}"/>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流体的流动</a:t>
            </a:r>
            <a:endParaRPr lang="zh-CN" altLang="en-US" sz="2800" b="1"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4581FD90-8877-4C4E-B5B5-30FB88CC6272}"/>
              </a:ext>
            </a:extLst>
          </p:cNvPr>
          <p:cNvGrpSpPr/>
          <p:nvPr/>
        </p:nvGrpSpPr>
        <p:grpSpPr>
          <a:xfrm>
            <a:off x="251520" y="1284301"/>
            <a:ext cx="1660766" cy="558782"/>
            <a:chOff x="584467" y="2150130"/>
            <a:chExt cx="2173498" cy="558782"/>
          </a:xfrm>
        </p:grpSpPr>
        <p:sp>
          <p:nvSpPr>
            <p:cNvPr id="16" name="矩形 15">
              <a:extLst>
                <a:ext uri="{FF2B5EF4-FFF2-40B4-BE49-F238E27FC236}">
                  <a16:creationId xmlns:a16="http://schemas.microsoft.com/office/drawing/2014/main" id="{3B67511A-3F10-4D04-86EA-D41EEA468A8A}"/>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18" name="文本框 17">
              <a:extLst>
                <a:ext uri="{FF2B5EF4-FFF2-40B4-BE49-F238E27FC236}">
                  <a16:creationId xmlns:a16="http://schemas.microsoft.com/office/drawing/2014/main" id="{9166B801-2ED0-438B-8A20-2E34C81CFA97}"/>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流线</a:t>
              </a:r>
            </a:p>
          </p:txBody>
        </p:sp>
      </p:grpSp>
      <p:sp>
        <p:nvSpPr>
          <p:cNvPr id="2" name="矩形 1">
            <a:extLst>
              <a:ext uri="{FF2B5EF4-FFF2-40B4-BE49-F238E27FC236}">
                <a16:creationId xmlns:a16="http://schemas.microsoft.com/office/drawing/2014/main" id="{358A2475-8A09-4235-8E79-7FEAD484668F}"/>
              </a:ext>
            </a:extLst>
          </p:cNvPr>
          <p:cNvSpPr/>
          <p:nvPr/>
        </p:nvSpPr>
        <p:spPr>
          <a:xfrm>
            <a:off x="1824542" y="1196752"/>
            <a:ext cx="7319458" cy="646331"/>
          </a:xfrm>
          <a:prstGeom prst="rect">
            <a:avLst/>
          </a:prstGeom>
        </p:spPr>
        <p:txBody>
          <a:bodyPr wrap="square">
            <a:spAutoFit/>
          </a:bodyPr>
          <a:lstStyle/>
          <a:p>
            <a:pPr marL="182563" lvl="1"/>
            <a:r>
              <a:rPr lang="zh-CN" altLang="en-US" dirty="0">
                <a:latin typeface="微软雅黑" panose="020B0503020204020204" pitchFamily="34" charset="-122"/>
                <a:ea typeface="微软雅黑" panose="020B0503020204020204" pitchFamily="34" charset="-122"/>
              </a:rPr>
              <a:t>在流速场中画出许多曲线，线上每点的切线方向是该点的速度方向，这样的曲线称为流线</a:t>
            </a:r>
            <a:r>
              <a:rPr lang="en-US" altLang="zh-CN" dirty="0">
                <a:latin typeface="微软雅黑" panose="020B0503020204020204" pitchFamily="34" charset="-122"/>
                <a:ea typeface="微软雅黑" panose="020B0503020204020204" pitchFamily="34" charset="-122"/>
              </a:rPr>
              <a:t>(streamline)</a:t>
            </a:r>
          </a:p>
        </p:txBody>
      </p:sp>
      <p:sp>
        <p:nvSpPr>
          <p:cNvPr id="3" name="矩形 2">
            <a:extLst>
              <a:ext uri="{FF2B5EF4-FFF2-40B4-BE49-F238E27FC236}">
                <a16:creationId xmlns:a16="http://schemas.microsoft.com/office/drawing/2014/main" id="{A980C6E2-9158-4174-A522-7717083C4A9C}"/>
              </a:ext>
            </a:extLst>
          </p:cNvPr>
          <p:cNvSpPr/>
          <p:nvPr/>
        </p:nvSpPr>
        <p:spPr>
          <a:xfrm>
            <a:off x="1979712" y="1843083"/>
            <a:ext cx="1569660" cy="369332"/>
          </a:xfrm>
          <a:prstGeom prst="rect">
            <a:avLst/>
          </a:prstGeom>
        </p:spPr>
        <p:txBody>
          <a:bodyPr wrap="none">
            <a:spAutoFit/>
          </a:bodyPr>
          <a:lstStyle/>
          <a:p>
            <a:pPr lvl="1" indent="-457200"/>
            <a:r>
              <a:rPr lang="zh-CN" altLang="en-US" dirty="0">
                <a:solidFill>
                  <a:srgbClr val="FF0000"/>
                </a:solidFill>
                <a:latin typeface="微软雅黑" panose="020B0503020204020204" pitchFamily="34" charset="-122"/>
                <a:ea typeface="微软雅黑" panose="020B0503020204020204" pitchFamily="34" charset="-122"/>
              </a:rPr>
              <a:t>流线不会相交</a:t>
            </a:r>
          </a:p>
        </p:txBody>
      </p:sp>
      <p:grpSp>
        <p:nvGrpSpPr>
          <p:cNvPr id="19" name="组合 18">
            <a:extLst>
              <a:ext uri="{FF2B5EF4-FFF2-40B4-BE49-F238E27FC236}">
                <a16:creationId xmlns:a16="http://schemas.microsoft.com/office/drawing/2014/main" id="{881CD106-B632-49FD-B77D-C6E51305E1E4}"/>
              </a:ext>
            </a:extLst>
          </p:cNvPr>
          <p:cNvGrpSpPr/>
          <p:nvPr/>
        </p:nvGrpSpPr>
        <p:grpSpPr>
          <a:xfrm>
            <a:off x="248263" y="2385450"/>
            <a:ext cx="1660766" cy="558782"/>
            <a:chOff x="584467" y="2150130"/>
            <a:chExt cx="2173498" cy="558782"/>
          </a:xfrm>
        </p:grpSpPr>
        <p:sp>
          <p:nvSpPr>
            <p:cNvPr id="24" name="矩形 23">
              <a:extLst>
                <a:ext uri="{FF2B5EF4-FFF2-40B4-BE49-F238E27FC236}">
                  <a16:creationId xmlns:a16="http://schemas.microsoft.com/office/drawing/2014/main" id="{F7555F45-B40F-44DD-B4C5-2348EDAF8449}"/>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05C9C4D9-F485-41DF-8707-15CAE3D6B2FD}"/>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流管</a:t>
              </a:r>
            </a:p>
          </p:txBody>
        </p:sp>
      </p:grpSp>
      <p:pic>
        <p:nvPicPr>
          <p:cNvPr id="26" name="Picture 217" descr="5-16">
            <a:extLst>
              <a:ext uri="{FF2B5EF4-FFF2-40B4-BE49-F238E27FC236}">
                <a16:creationId xmlns:a16="http://schemas.microsoft.com/office/drawing/2014/main" id="{3FB4D8B7-21AD-449D-818F-19BF2EA42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3913046"/>
            <a:ext cx="4146604" cy="23113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7E96A66-77C5-4FC4-B136-6B149471C6EB}"/>
              </a:ext>
            </a:extLst>
          </p:cNvPr>
          <p:cNvSpPr/>
          <p:nvPr/>
        </p:nvSpPr>
        <p:spPr>
          <a:xfrm>
            <a:off x="1979712" y="2399742"/>
            <a:ext cx="6750496"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作一个微小的闭合曲线，通过曲线上个点的流线所围成的细管，称为流管</a:t>
            </a:r>
          </a:p>
        </p:txBody>
      </p:sp>
      <p:sp>
        <p:nvSpPr>
          <p:cNvPr id="27" name="矩形 26">
            <a:extLst>
              <a:ext uri="{FF2B5EF4-FFF2-40B4-BE49-F238E27FC236}">
                <a16:creationId xmlns:a16="http://schemas.microsoft.com/office/drawing/2014/main" id="{A803F8E8-907E-4964-A7AC-5D54EA04FDCD}"/>
              </a:ext>
            </a:extLst>
          </p:cNvPr>
          <p:cNvSpPr/>
          <p:nvPr/>
        </p:nvSpPr>
        <p:spPr>
          <a:xfrm>
            <a:off x="1979712" y="3046073"/>
            <a:ext cx="2954655" cy="646331"/>
          </a:xfrm>
          <a:prstGeom prst="rect">
            <a:avLst/>
          </a:prstGeom>
        </p:spPr>
        <p:txBody>
          <a:bodyPr wrap="none">
            <a:spAutoFit/>
          </a:bodyPr>
          <a:lstStyle/>
          <a:p>
            <a:pPr lvl="1" indent="-457200"/>
            <a:r>
              <a:rPr lang="zh-CN" altLang="en-US" dirty="0">
                <a:solidFill>
                  <a:srgbClr val="FF0000"/>
                </a:solidFill>
                <a:latin typeface="微软雅黑" panose="020B0503020204020204" pitchFamily="34" charset="-122"/>
                <a:ea typeface="微软雅黑" panose="020B0503020204020204" pitchFamily="34" charset="-122"/>
              </a:rPr>
              <a:t>流管内外流体不会穿过管壁</a:t>
            </a:r>
          </a:p>
          <a:p>
            <a:pPr lvl="1" indent="-457200"/>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28" name="图片 4">
            <a:extLst>
              <a:ext uri="{FF2B5EF4-FFF2-40B4-BE49-F238E27FC236}">
                <a16:creationId xmlns:a16="http://schemas.microsoft.com/office/drawing/2014/main" id="{00485572-68BF-4A06-87E5-5A15D3A07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25" y="3823496"/>
            <a:ext cx="3529207" cy="2626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0E40388C-C41D-4B4E-B8A2-65645638D6AA}"/>
              </a:ext>
            </a:extLst>
          </p:cNvPr>
          <p:cNvSpPr/>
          <p:nvPr/>
        </p:nvSpPr>
        <p:spPr>
          <a:xfrm>
            <a:off x="144425" y="6428865"/>
            <a:ext cx="4994275" cy="1816100"/>
          </a:xfrm>
          <a:prstGeom prst="rect">
            <a:avLst/>
          </a:prstGeom>
          <a:noFill/>
          <a:ln>
            <a:noFill/>
          </a:ln>
          <a:effectLst/>
        </p:spPr>
        <p:txBody>
          <a:bodyPr/>
          <a:lstStyle/>
          <a:p>
            <a:pPr lvl="1" eaLnBrk="1" hangingPunct="1">
              <a:spcBef>
                <a:spcPct val="20000"/>
              </a:spcBef>
              <a:buSzPct val="80000"/>
              <a:defRPr/>
            </a:pPr>
            <a:r>
              <a:rPr lang="zh-CN" altLang="en-US" dirty="0">
                <a:latin typeface="+mj-ea"/>
                <a:ea typeface="+mj-ea"/>
              </a:rPr>
              <a:t>小溪中水草倒卧类似流线</a:t>
            </a:r>
            <a:endParaRPr lang="en-US" altLang="zh-CN" dirty="0">
              <a:latin typeface="+mj-ea"/>
              <a:ea typeface="+mj-ea"/>
            </a:endParaRPr>
          </a:p>
        </p:txBody>
      </p:sp>
    </p:spTree>
    <p:extLst>
      <p:ext uri="{BB962C8B-B14F-4D97-AF65-F5344CB8AC3E}">
        <p14:creationId xmlns:p14="http://schemas.microsoft.com/office/powerpoint/2010/main" val="274992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27"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37D7C90-35C7-44F8-AD2B-D0780C95960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21" name="矩形 20">
            <a:extLst>
              <a:ext uri="{FF2B5EF4-FFF2-40B4-BE49-F238E27FC236}">
                <a16:creationId xmlns:a16="http://schemas.microsoft.com/office/drawing/2014/main" id="{3573112B-1AF9-4100-A986-7A3C5C39DE45}"/>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22" name="图片 4">
            <a:extLst>
              <a:ext uri="{FF2B5EF4-FFF2-40B4-BE49-F238E27FC236}">
                <a16:creationId xmlns:a16="http://schemas.microsoft.com/office/drawing/2014/main" id="{C4C37BCC-698B-4093-B782-99E68DA320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标题 1">
            <a:extLst>
              <a:ext uri="{FF2B5EF4-FFF2-40B4-BE49-F238E27FC236}">
                <a16:creationId xmlns:a16="http://schemas.microsoft.com/office/drawing/2014/main" id="{3F51404E-5D52-4311-8C42-AABC382BD4B3}"/>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流体的流动</a:t>
            </a:r>
            <a:endParaRPr lang="zh-CN" altLang="en-US" sz="2800" b="1" dirty="0">
              <a:latin typeface="微软雅黑" panose="020B0503020204020204" pitchFamily="34" charset="-122"/>
              <a:ea typeface="微软雅黑" panose="020B0503020204020204" pitchFamily="34" charset="-122"/>
            </a:endParaRPr>
          </a:p>
        </p:txBody>
      </p:sp>
      <p:pic>
        <p:nvPicPr>
          <p:cNvPr id="30" name="图片 9">
            <a:extLst>
              <a:ext uri="{FF2B5EF4-FFF2-40B4-BE49-F238E27FC236}">
                <a16:creationId xmlns:a16="http://schemas.microsoft.com/office/drawing/2014/main" id="{171D9801-F794-4276-9E35-DA66455E6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565492"/>
            <a:ext cx="29972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a:extLst>
              <a:ext uri="{FF2B5EF4-FFF2-40B4-BE49-F238E27FC236}">
                <a16:creationId xmlns:a16="http://schemas.microsoft.com/office/drawing/2014/main" id="{668504C6-5554-471D-A0BC-E3DD81CD778D}"/>
              </a:ext>
            </a:extLst>
          </p:cNvPr>
          <p:cNvGrpSpPr/>
          <p:nvPr/>
        </p:nvGrpSpPr>
        <p:grpSpPr>
          <a:xfrm>
            <a:off x="1259632" y="1480340"/>
            <a:ext cx="1660766" cy="558782"/>
            <a:chOff x="584467" y="2150130"/>
            <a:chExt cx="2173498" cy="558782"/>
          </a:xfrm>
        </p:grpSpPr>
        <p:sp>
          <p:nvSpPr>
            <p:cNvPr id="32" name="矩形 31">
              <a:extLst>
                <a:ext uri="{FF2B5EF4-FFF2-40B4-BE49-F238E27FC236}">
                  <a16:creationId xmlns:a16="http://schemas.microsoft.com/office/drawing/2014/main" id="{52F52FF5-A71D-4596-B051-8410A20E5445}"/>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33" name="文本框 32">
              <a:extLst>
                <a:ext uri="{FF2B5EF4-FFF2-40B4-BE49-F238E27FC236}">
                  <a16:creationId xmlns:a16="http://schemas.microsoft.com/office/drawing/2014/main" id="{79424B57-E62F-47FA-AD4D-C04A3C74AE40}"/>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脉线</a:t>
              </a:r>
            </a:p>
          </p:txBody>
        </p:sp>
      </p:grpSp>
      <p:sp>
        <p:nvSpPr>
          <p:cNvPr id="34" name="矩形 33">
            <a:extLst>
              <a:ext uri="{FF2B5EF4-FFF2-40B4-BE49-F238E27FC236}">
                <a16:creationId xmlns:a16="http://schemas.microsoft.com/office/drawing/2014/main" id="{B8C18C31-3CD6-4E18-B549-CB9A968C6EEC}"/>
              </a:ext>
            </a:extLst>
          </p:cNvPr>
          <p:cNvSpPr/>
          <p:nvPr/>
        </p:nvSpPr>
        <p:spPr>
          <a:xfrm>
            <a:off x="2699792" y="1491347"/>
            <a:ext cx="5760640" cy="400110"/>
          </a:xfrm>
          <a:prstGeom prst="rect">
            <a:avLst/>
          </a:prstGeom>
        </p:spPr>
        <p:txBody>
          <a:bodyPr wrap="square">
            <a:spAutoFit/>
          </a:bodyPr>
          <a:lstStyle/>
          <a:p>
            <a:pPr marL="182563" lvl="1"/>
            <a:r>
              <a:rPr lang="zh-CN" altLang="en-US" sz="2000" dirty="0">
                <a:latin typeface="微软雅黑" panose="020B0503020204020204" pitchFamily="34" charset="-122"/>
                <a:ea typeface="微软雅黑" panose="020B0503020204020204" pitchFamily="34" charset="-122"/>
              </a:rPr>
              <a:t>相继通过空间中某点的质点连线，称为脉线</a:t>
            </a:r>
            <a:endParaRPr lang="en-US" altLang="zh-CN" sz="2000" dirty="0">
              <a:latin typeface="微软雅黑" panose="020B0503020204020204" pitchFamily="34" charset="-122"/>
              <a:ea typeface="微软雅黑" panose="020B0503020204020204" pitchFamily="34" charset="-122"/>
            </a:endParaRPr>
          </a:p>
        </p:txBody>
      </p:sp>
      <p:pic>
        <p:nvPicPr>
          <p:cNvPr id="8" name="图片 7" descr="黑色的汽车&#10;&#10;描述已自动生成">
            <a:extLst>
              <a:ext uri="{FF2B5EF4-FFF2-40B4-BE49-F238E27FC236}">
                <a16:creationId xmlns:a16="http://schemas.microsoft.com/office/drawing/2014/main" id="{CB0E74D8-FBE2-4D89-B9CE-4CC732362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366" y="2690128"/>
            <a:ext cx="4762500" cy="2676525"/>
          </a:xfrm>
          <a:prstGeom prst="rect">
            <a:avLst/>
          </a:prstGeom>
        </p:spPr>
      </p:pic>
    </p:spTree>
    <p:extLst>
      <p:ext uri="{BB962C8B-B14F-4D97-AF65-F5344CB8AC3E}">
        <p14:creationId xmlns:p14="http://schemas.microsoft.com/office/powerpoint/2010/main" val="208944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37D7C90-35C7-44F8-AD2B-D0780C95960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21" name="矩形 20">
            <a:extLst>
              <a:ext uri="{FF2B5EF4-FFF2-40B4-BE49-F238E27FC236}">
                <a16:creationId xmlns:a16="http://schemas.microsoft.com/office/drawing/2014/main" id="{3573112B-1AF9-4100-A986-7A3C5C39DE45}"/>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22" name="图片 4">
            <a:extLst>
              <a:ext uri="{FF2B5EF4-FFF2-40B4-BE49-F238E27FC236}">
                <a16:creationId xmlns:a16="http://schemas.microsoft.com/office/drawing/2014/main" id="{C4C37BCC-698B-4093-B782-99E68DA320B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标题 1">
            <a:extLst>
              <a:ext uri="{FF2B5EF4-FFF2-40B4-BE49-F238E27FC236}">
                <a16:creationId xmlns:a16="http://schemas.microsoft.com/office/drawing/2014/main" id="{3F51404E-5D52-4311-8C42-AABC382BD4B3}"/>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流体的流动</a:t>
            </a:r>
            <a:endParaRPr lang="zh-CN" altLang="en-US" sz="2800" b="1" dirty="0">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668504C6-5554-471D-A0BC-E3DD81CD778D}"/>
              </a:ext>
            </a:extLst>
          </p:cNvPr>
          <p:cNvGrpSpPr/>
          <p:nvPr/>
        </p:nvGrpSpPr>
        <p:grpSpPr>
          <a:xfrm>
            <a:off x="251520" y="1406944"/>
            <a:ext cx="1660766" cy="558782"/>
            <a:chOff x="584467" y="2150130"/>
            <a:chExt cx="2173498" cy="558782"/>
          </a:xfrm>
        </p:grpSpPr>
        <p:sp>
          <p:nvSpPr>
            <p:cNvPr id="32" name="矩形 31">
              <a:extLst>
                <a:ext uri="{FF2B5EF4-FFF2-40B4-BE49-F238E27FC236}">
                  <a16:creationId xmlns:a16="http://schemas.microsoft.com/office/drawing/2014/main" id="{52F52FF5-A71D-4596-B051-8410A20E5445}"/>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33" name="文本框 32">
              <a:extLst>
                <a:ext uri="{FF2B5EF4-FFF2-40B4-BE49-F238E27FC236}">
                  <a16:creationId xmlns:a16="http://schemas.microsoft.com/office/drawing/2014/main" id="{79424B57-E62F-47FA-AD4D-C04A3C74AE40}"/>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定常流动</a:t>
              </a:r>
            </a:p>
          </p:txBody>
        </p:sp>
      </p:grpSp>
      <p:sp>
        <p:nvSpPr>
          <p:cNvPr id="12" name="Rectangle 6">
            <a:extLst>
              <a:ext uri="{FF2B5EF4-FFF2-40B4-BE49-F238E27FC236}">
                <a16:creationId xmlns:a16="http://schemas.microsoft.com/office/drawing/2014/main" id="{35EF6C7F-88D0-4050-ADCD-A95D06518ECE}"/>
              </a:ext>
            </a:extLst>
          </p:cNvPr>
          <p:cNvSpPr>
            <a:spLocks noChangeArrowheads="1"/>
          </p:cNvSpPr>
          <p:nvPr/>
        </p:nvSpPr>
        <p:spPr bwMode="auto">
          <a:xfrm>
            <a:off x="1912286" y="2636490"/>
            <a:ext cx="65649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dirty="0">
                <a:latin typeface="微软雅黑" panose="020B0503020204020204" pitchFamily="34" charset="-122"/>
                <a:ea typeface="微软雅黑" panose="020B0503020204020204" pitchFamily="34" charset="-122"/>
              </a:rPr>
              <a:t>流场中各点的流速随时间的变化而改变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流线的形状亦随时间而变的流动</a:t>
            </a:r>
            <a:r>
              <a:rPr lang="en-US" altLang="zh-CN" dirty="0">
                <a:latin typeface="微软雅黑" panose="020B0503020204020204" pitchFamily="34" charset="-122"/>
                <a:ea typeface="微软雅黑" panose="020B0503020204020204" pitchFamily="34" charset="-122"/>
              </a:rPr>
              <a:t>.</a:t>
            </a:r>
          </a:p>
        </p:txBody>
      </p:sp>
      <p:sp>
        <p:nvSpPr>
          <p:cNvPr id="13" name="Rectangle 9">
            <a:extLst>
              <a:ext uri="{FF2B5EF4-FFF2-40B4-BE49-F238E27FC236}">
                <a16:creationId xmlns:a16="http://schemas.microsoft.com/office/drawing/2014/main" id="{F878B70C-37D6-4572-AA43-AEA01D8FDCE3}"/>
              </a:ext>
            </a:extLst>
          </p:cNvPr>
          <p:cNvSpPr>
            <a:spLocks noChangeArrowheads="1"/>
          </p:cNvSpPr>
          <p:nvPr/>
        </p:nvSpPr>
        <p:spPr bwMode="auto">
          <a:xfrm>
            <a:off x="1912286" y="1373265"/>
            <a:ext cx="739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dirty="0">
                <a:latin typeface="微软雅黑" panose="020B0503020204020204" pitchFamily="34" charset="-122"/>
                <a:ea typeface="微软雅黑" panose="020B0503020204020204" pitchFamily="34" charset="-122"/>
              </a:rPr>
              <a:t>流场中各点的流速不随时间变化的流动</a:t>
            </a:r>
            <a:r>
              <a:rPr lang="en-US" altLang="zh-CN" dirty="0">
                <a:latin typeface="微软雅黑" panose="020B0503020204020204" pitchFamily="34" charset="-122"/>
                <a:ea typeface="微软雅黑" panose="020B0503020204020204" pitchFamily="34" charset="-122"/>
              </a:rPr>
              <a:t>.</a:t>
            </a:r>
          </a:p>
        </p:txBody>
      </p:sp>
      <p:grpSp>
        <p:nvGrpSpPr>
          <p:cNvPr id="14" name="组合 13">
            <a:extLst>
              <a:ext uri="{FF2B5EF4-FFF2-40B4-BE49-F238E27FC236}">
                <a16:creationId xmlns:a16="http://schemas.microsoft.com/office/drawing/2014/main" id="{B31C6EF4-BBE6-45E4-9844-A2C769E1CEB3}"/>
              </a:ext>
            </a:extLst>
          </p:cNvPr>
          <p:cNvGrpSpPr/>
          <p:nvPr/>
        </p:nvGrpSpPr>
        <p:grpSpPr>
          <a:xfrm>
            <a:off x="251520" y="2657681"/>
            <a:ext cx="1660766" cy="558782"/>
            <a:chOff x="584467" y="2150130"/>
            <a:chExt cx="2173498" cy="558782"/>
          </a:xfrm>
        </p:grpSpPr>
        <p:sp>
          <p:nvSpPr>
            <p:cNvPr id="15" name="矩形 14">
              <a:extLst>
                <a:ext uri="{FF2B5EF4-FFF2-40B4-BE49-F238E27FC236}">
                  <a16:creationId xmlns:a16="http://schemas.microsoft.com/office/drawing/2014/main" id="{F3953E35-574D-442F-8FB7-38F3CBBB875D}"/>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16" name="文本框 15">
              <a:extLst>
                <a:ext uri="{FF2B5EF4-FFF2-40B4-BE49-F238E27FC236}">
                  <a16:creationId xmlns:a16="http://schemas.microsoft.com/office/drawing/2014/main" id="{5434493B-706D-4B9D-899C-3563033F7789}"/>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非定常流动</a:t>
              </a:r>
            </a:p>
          </p:txBody>
        </p:sp>
      </p:grpSp>
      <p:graphicFrame>
        <p:nvGraphicFramePr>
          <p:cNvPr id="3" name="对象 2">
            <a:extLst>
              <a:ext uri="{FF2B5EF4-FFF2-40B4-BE49-F238E27FC236}">
                <a16:creationId xmlns:a16="http://schemas.microsoft.com/office/drawing/2014/main" id="{B0626651-0C9A-4CF9-B35F-BF220FEFA3F0}"/>
              </a:ext>
            </a:extLst>
          </p:cNvPr>
          <p:cNvGraphicFramePr>
            <a:graphicFrameLocks noChangeAspect="1"/>
          </p:cNvGraphicFramePr>
          <p:nvPr>
            <p:extLst>
              <p:ext uri="{D42A27DB-BD31-4B8C-83A1-F6EECF244321}">
                <p14:modId xmlns:p14="http://schemas.microsoft.com/office/powerpoint/2010/main" val="401639764"/>
              </p:ext>
            </p:extLst>
          </p:nvPr>
        </p:nvGraphicFramePr>
        <p:xfrm>
          <a:off x="3353042" y="1834931"/>
          <a:ext cx="2011046" cy="502762"/>
        </p:xfrm>
        <a:graphic>
          <a:graphicData uri="http://schemas.openxmlformats.org/presentationml/2006/ole">
            <mc:AlternateContent xmlns:mc="http://schemas.openxmlformats.org/markup-compatibility/2006">
              <mc:Choice xmlns:v="urn:schemas-microsoft-com:vml" Requires="v">
                <p:oleObj spid="_x0000_s91180" name="Equation" r:id="rId6" imgW="812520" imgH="203040" progId="Equation.DSMT4">
                  <p:embed/>
                </p:oleObj>
              </mc:Choice>
              <mc:Fallback>
                <p:oleObj name="Equation" r:id="rId6" imgW="812520" imgH="203040" progId="Equation.DSMT4">
                  <p:embed/>
                  <p:pic>
                    <p:nvPicPr>
                      <p:cNvPr id="0" name=""/>
                      <p:cNvPicPr/>
                      <p:nvPr/>
                    </p:nvPicPr>
                    <p:blipFill>
                      <a:blip r:embed="rId7"/>
                      <a:stretch>
                        <a:fillRect/>
                      </a:stretch>
                    </p:blipFill>
                    <p:spPr>
                      <a:xfrm>
                        <a:off x="3353042" y="1834931"/>
                        <a:ext cx="2011046" cy="502762"/>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DD967FE1-F33A-45BA-A31D-D787C8E88C83}"/>
              </a:ext>
            </a:extLst>
          </p:cNvPr>
          <p:cNvGraphicFramePr>
            <a:graphicFrameLocks noChangeAspect="1"/>
          </p:cNvGraphicFramePr>
          <p:nvPr>
            <p:extLst>
              <p:ext uri="{D42A27DB-BD31-4B8C-83A1-F6EECF244321}">
                <p14:modId xmlns:p14="http://schemas.microsoft.com/office/powerpoint/2010/main" val="3785046413"/>
              </p:ext>
            </p:extLst>
          </p:nvPr>
        </p:nvGraphicFramePr>
        <p:xfrm>
          <a:off x="3227388" y="3514725"/>
          <a:ext cx="2262187" cy="503238"/>
        </p:xfrm>
        <a:graphic>
          <a:graphicData uri="http://schemas.openxmlformats.org/presentationml/2006/ole">
            <mc:AlternateContent xmlns:mc="http://schemas.openxmlformats.org/markup-compatibility/2006">
              <mc:Choice xmlns:v="urn:schemas-microsoft-com:vml" Requires="v">
                <p:oleObj spid="_x0000_s91181" name="Equation" r:id="rId8" imgW="914400" imgH="203040" progId="Equation.DSMT4">
                  <p:embed/>
                </p:oleObj>
              </mc:Choice>
              <mc:Fallback>
                <p:oleObj name="Equation" r:id="rId8" imgW="914400" imgH="203040" progId="Equation.DSMT4">
                  <p:embed/>
                  <p:pic>
                    <p:nvPicPr>
                      <p:cNvPr id="3" name="对象 2">
                        <a:extLst>
                          <a:ext uri="{FF2B5EF4-FFF2-40B4-BE49-F238E27FC236}">
                            <a16:creationId xmlns:a16="http://schemas.microsoft.com/office/drawing/2014/main" id="{B0626651-0C9A-4CF9-B35F-BF220FEFA3F0}"/>
                          </a:ext>
                        </a:extLst>
                      </p:cNvPr>
                      <p:cNvPicPr/>
                      <p:nvPr/>
                    </p:nvPicPr>
                    <p:blipFill>
                      <a:blip r:embed="rId9"/>
                      <a:stretch>
                        <a:fillRect/>
                      </a:stretch>
                    </p:blipFill>
                    <p:spPr>
                      <a:xfrm>
                        <a:off x="3227388" y="3514725"/>
                        <a:ext cx="2262187" cy="503238"/>
                      </a:xfrm>
                      <a:prstGeom prst="rect">
                        <a:avLst/>
                      </a:prstGeom>
                    </p:spPr>
                  </p:pic>
                </p:oleObj>
              </mc:Fallback>
            </mc:AlternateContent>
          </a:graphicData>
        </a:graphic>
      </p:graphicFrame>
      <p:sp>
        <p:nvSpPr>
          <p:cNvPr id="24" name="Rectangle 6">
            <a:extLst>
              <a:ext uri="{FF2B5EF4-FFF2-40B4-BE49-F238E27FC236}">
                <a16:creationId xmlns:a16="http://schemas.microsoft.com/office/drawing/2014/main" id="{7CD9E739-81FA-4F15-898A-97C024E029E8}"/>
              </a:ext>
            </a:extLst>
          </p:cNvPr>
          <p:cNvSpPr>
            <a:spLocks noChangeArrowheads="1"/>
          </p:cNvSpPr>
          <p:nvPr/>
        </p:nvSpPr>
        <p:spPr bwMode="auto">
          <a:xfrm>
            <a:off x="1042391" y="6207695"/>
            <a:ext cx="65649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FF0000"/>
                </a:solidFill>
                <a:latin typeface="微软雅黑" panose="020B0503020204020204" pitchFamily="34" charset="-122"/>
                <a:ea typeface="微软雅黑" panose="020B0503020204020204" pitchFamily="34" charset="-122"/>
              </a:rPr>
              <a:t>定常流动时，迹线、脉线、流线重合</a:t>
            </a:r>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4" name="12a1970e-23b9-11eb-afa9-66496a1a40b3">
            <a:hlinkClick r:id="" action="ppaction://media"/>
            <a:extLst>
              <a:ext uri="{FF2B5EF4-FFF2-40B4-BE49-F238E27FC236}">
                <a16:creationId xmlns:a16="http://schemas.microsoft.com/office/drawing/2014/main" id="{75BD1C00-DB78-4EBB-A4DA-D68081359298}"/>
              </a:ext>
            </a:extLst>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2819584" y="4193800"/>
            <a:ext cx="3077793" cy="1653739"/>
          </a:xfrm>
          <a:prstGeom prst="rect">
            <a:avLst/>
          </a:prstGeom>
        </p:spPr>
      </p:pic>
      <p:pic>
        <p:nvPicPr>
          <p:cNvPr id="25" name="Picture 8" descr="Image result for airplane wind tunnel gif">
            <a:extLst>
              <a:ext uri="{FF2B5EF4-FFF2-40B4-BE49-F238E27FC236}">
                <a16:creationId xmlns:a16="http://schemas.microsoft.com/office/drawing/2014/main" id="{4A0F5C4C-18D8-4E8C-B627-FE911CA35781}"/>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268142" y="4193800"/>
            <a:ext cx="2376264" cy="162010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89C6F62C-FEF0-4FFC-871C-646F30BE098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8831" y="4193800"/>
            <a:ext cx="2859014" cy="1620108"/>
          </a:xfrm>
          <a:prstGeom prst="rect">
            <a:avLst/>
          </a:prstGeom>
        </p:spPr>
      </p:pic>
    </p:spTree>
    <p:extLst>
      <p:ext uri="{BB962C8B-B14F-4D97-AF65-F5344CB8AC3E}">
        <p14:creationId xmlns:p14="http://schemas.microsoft.com/office/powerpoint/2010/main" val="110910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4"/>
                </p:tgtEl>
              </p:cMediaNode>
            </p:video>
            <p:video>
              <p:cMediaNode vol="80000">
                <p:cTn id="31" display="0">
                  <p:stCondLst>
                    <p:cond delay="indefinite"/>
                  </p:stCondLst>
                </p:cTn>
                <p:tgtEl>
                  <p:spTgt spid="4"/>
                </p:tgtEl>
              </p:cMediaNode>
            </p:video>
          </p:childTnLst>
        </p:cTn>
      </p:par>
    </p:tnLst>
    <p:bldLst>
      <p:bldP spid="12"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37D7C90-35C7-44F8-AD2B-D0780C95960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21" name="矩形 20">
            <a:extLst>
              <a:ext uri="{FF2B5EF4-FFF2-40B4-BE49-F238E27FC236}">
                <a16:creationId xmlns:a16="http://schemas.microsoft.com/office/drawing/2014/main" id="{3573112B-1AF9-4100-A986-7A3C5C39DE45}"/>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22" name="图片 4">
            <a:extLst>
              <a:ext uri="{FF2B5EF4-FFF2-40B4-BE49-F238E27FC236}">
                <a16:creationId xmlns:a16="http://schemas.microsoft.com/office/drawing/2014/main" id="{C4C37BCC-698B-4093-B782-99E68DA320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标题 1">
            <a:extLst>
              <a:ext uri="{FF2B5EF4-FFF2-40B4-BE49-F238E27FC236}">
                <a16:creationId xmlns:a16="http://schemas.microsoft.com/office/drawing/2014/main" id="{3F51404E-5D52-4311-8C42-AABC382BD4B3}"/>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流体的流动</a:t>
            </a:r>
            <a:endParaRPr lang="zh-CN" altLang="en-US" sz="28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329D4CBC-9255-4130-B651-93B708DAFDC6}"/>
              </a:ext>
            </a:extLst>
          </p:cNvPr>
          <p:cNvPicPr>
            <a:picLocks noChangeAspect="1"/>
          </p:cNvPicPr>
          <p:nvPr/>
        </p:nvPicPr>
        <p:blipFill>
          <a:blip r:embed="rId3"/>
          <a:stretch>
            <a:fillRect/>
          </a:stretch>
        </p:blipFill>
        <p:spPr>
          <a:xfrm>
            <a:off x="1043608" y="1614241"/>
            <a:ext cx="7524328" cy="5243759"/>
          </a:xfrm>
          <a:prstGeom prst="rect">
            <a:avLst/>
          </a:prstGeom>
        </p:spPr>
      </p:pic>
      <p:grpSp>
        <p:nvGrpSpPr>
          <p:cNvPr id="26" name="组合 25">
            <a:extLst>
              <a:ext uri="{FF2B5EF4-FFF2-40B4-BE49-F238E27FC236}">
                <a16:creationId xmlns:a16="http://schemas.microsoft.com/office/drawing/2014/main" id="{17C37E7E-8EE9-4A55-87BA-0D96A4F0F468}"/>
              </a:ext>
            </a:extLst>
          </p:cNvPr>
          <p:cNvGrpSpPr/>
          <p:nvPr/>
        </p:nvGrpSpPr>
        <p:grpSpPr>
          <a:xfrm>
            <a:off x="576064" y="1214475"/>
            <a:ext cx="4427984" cy="558782"/>
            <a:chOff x="584467" y="2150130"/>
            <a:chExt cx="2173498" cy="558782"/>
          </a:xfrm>
        </p:grpSpPr>
        <p:sp>
          <p:nvSpPr>
            <p:cNvPr id="27" name="矩形 26">
              <a:extLst>
                <a:ext uri="{FF2B5EF4-FFF2-40B4-BE49-F238E27FC236}">
                  <a16:creationId xmlns:a16="http://schemas.microsoft.com/office/drawing/2014/main" id="{834AE660-A89F-4512-9FB4-8DFB5E924662}"/>
                </a:ext>
              </a:extLst>
            </p:cNvPr>
            <p:cNvSpPr/>
            <p:nvPr/>
          </p:nvSpPr>
          <p:spPr>
            <a:xfrm>
              <a:off x="584467" y="2150130"/>
              <a:ext cx="2070077"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28" name="文本框 27">
              <a:extLst>
                <a:ext uri="{FF2B5EF4-FFF2-40B4-BE49-F238E27FC236}">
                  <a16:creationId xmlns:a16="http://schemas.microsoft.com/office/drawing/2014/main" id="{7BCDA351-6BEF-4D67-A781-83D73CAB98E6}"/>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体积流量与质量流量</a:t>
              </a:r>
            </a:p>
          </p:txBody>
        </p:sp>
      </p:grpSp>
    </p:spTree>
    <p:extLst>
      <p:ext uri="{BB962C8B-B14F-4D97-AF65-F5344CB8AC3E}">
        <p14:creationId xmlns:p14="http://schemas.microsoft.com/office/powerpoint/2010/main" val="2165603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37D7C90-35C7-44F8-AD2B-D0780C95960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21" name="矩形 20">
            <a:extLst>
              <a:ext uri="{FF2B5EF4-FFF2-40B4-BE49-F238E27FC236}">
                <a16:creationId xmlns:a16="http://schemas.microsoft.com/office/drawing/2014/main" id="{3573112B-1AF9-4100-A986-7A3C5C39DE45}"/>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22" name="图片 4">
            <a:extLst>
              <a:ext uri="{FF2B5EF4-FFF2-40B4-BE49-F238E27FC236}">
                <a16:creationId xmlns:a16="http://schemas.microsoft.com/office/drawing/2014/main" id="{C4C37BCC-698B-4093-B782-99E68DA320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标题 1">
            <a:extLst>
              <a:ext uri="{FF2B5EF4-FFF2-40B4-BE49-F238E27FC236}">
                <a16:creationId xmlns:a16="http://schemas.microsoft.com/office/drawing/2014/main" id="{3F51404E-5D52-4311-8C42-AABC382BD4B3}"/>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流体的流动</a:t>
            </a:r>
            <a:endParaRPr lang="zh-CN" altLang="en-US" sz="28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A5E4E29-BC5C-4075-AEEB-CB8010F6110F}"/>
              </a:ext>
            </a:extLst>
          </p:cNvPr>
          <p:cNvPicPr>
            <a:picLocks noChangeAspect="1"/>
          </p:cNvPicPr>
          <p:nvPr/>
        </p:nvPicPr>
        <p:blipFill>
          <a:blip r:embed="rId4"/>
          <a:stretch>
            <a:fillRect/>
          </a:stretch>
        </p:blipFill>
        <p:spPr>
          <a:xfrm>
            <a:off x="827584" y="1528306"/>
            <a:ext cx="6860727" cy="3220902"/>
          </a:xfrm>
          <a:prstGeom prst="rect">
            <a:avLst/>
          </a:prstGeom>
        </p:spPr>
      </p:pic>
      <p:grpSp>
        <p:nvGrpSpPr>
          <p:cNvPr id="12" name="组合 11">
            <a:extLst>
              <a:ext uri="{FF2B5EF4-FFF2-40B4-BE49-F238E27FC236}">
                <a16:creationId xmlns:a16="http://schemas.microsoft.com/office/drawing/2014/main" id="{B6BE7DFE-059D-4113-BC15-D59307E5D1BD}"/>
              </a:ext>
            </a:extLst>
          </p:cNvPr>
          <p:cNvGrpSpPr/>
          <p:nvPr/>
        </p:nvGrpSpPr>
        <p:grpSpPr>
          <a:xfrm>
            <a:off x="468052" y="1064989"/>
            <a:ext cx="1944216" cy="558782"/>
            <a:chOff x="584467" y="2150130"/>
            <a:chExt cx="2173498" cy="558782"/>
          </a:xfrm>
        </p:grpSpPr>
        <p:sp>
          <p:nvSpPr>
            <p:cNvPr id="13" name="矩形 12">
              <a:extLst>
                <a:ext uri="{FF2B5EF4-FFF2-40B4-BE49-F238E27FC236}">
                  <a16:creationId xmlns:a16="http://schemas.microsoft.com/office/drawing/2014/main" id="{FF3140FF-C7E5-495F-98A8-47BBB038C7EF}"/>
                </a:ext>
              </a:extLst>
            </p:cNvPr>
            <p:cNvSpPr/>
            <p:nvPr/>
          </p:nvSpPr>
          <p:spPr>
            <a:xfrm>
              <a:off x="584467" y="2150130"/>
              <a:ext cx="2070077" cy="39430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14" name="文本框 13">
              <a:extLst>
                <a:ext uri="{FF2B5EF4-FFF2-40B4-BE49-F238E27FC236}">
                  <a16:creationId xmlns:a16="http://schemas.microsoft.com/office/drawing/2014/main" id="{CE6EF35B-B76E-42FC-9F58-2C991A5B8D72}"/>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连续性原理</a:t>
              </a:r>
            </a:p>
          </p:txBody>
        </p:sp>
      </p:grpSp>
      <p:pic>
        <p:nvPicPr>
          <p:cNvPr id="5" name="图片 4">
            <a:extLst>
              <a:ext uri="{FF2B5EF4-FFF2-40B4-BE49-F238E27FC236}">
                <a16:creationId xmlns:a16="http://schemas.microsoft.com/office/drawing/2014/main" id="{A676AF6C-FF56-4F4E-89C7-8095D0BC2384}"/>
              </a:ext>
            </a:extLst>
          </p:cNvPr>
          <p:cNvPicPr>
            <a:picLocks noChangeAspect="1"/>
          </p:cNvPicPr>
          <p:nvPr/>
        </p:nvPicPr>
        <p:blipFill>
          <a:blip r:embed="rId5"/>
          <a:stretch>
            <a:fillRect/>
          </a:stretch>
        </p:blipFill>
        <p:spPr>
          <a:xfrm>
            <a:off x="971600" y="5329694"/>
            <a:ext cx="5892340" cy="326974"/>
          </a:xfrm>
          <a:prstGeom prst="rect">
            <a:avLst/>
          </a:prstGeom>
        </p:spPr>
      </p:pic>
      <p:grpSp>
        <p:nvGrpSpPr>
          <p:cNvPr id="16" name="组合 15">
            <a:extLst>
              <a:ext uri="{FF2B5EF4-FFF2-40B4-BE49-F238E27FC236}">
                <a16:creationId xmlns:a16="http://schemas.microsoft.com/office/drawing/2014/main" id="{18A57C66-29A0-4D47-8BA6-BC6CA0BA2443}"/>
              </a:ext>
            </a:extLst>
          </p:cNvPr>
          <p:cNvGrpSpPr/>
          <p:nvPr/>
        </p:nvGrpSpPr>
        <p:grpSpPr>
          <a:xfrm>
            <a:off x="496260" y="4858904"/>
            <a:ext cx="2303748" cy="558782"/>
            <a:chOff x="584467" y="2150130"/>
            <a:chExt cx="2173498" cy="558782"/>
          </a:xfrm>
        </p:grpSpPr>
        <p:sp>
          <p:nvSpPr>
            <p:cNvPr id="17" name="矩形 16">
              <a:extLst>
                <a:ext uri="{FF2B5EF4-FFF2-40B4-BE49-F238E27FC236}">
                  <a16:creationId xmlns:a16="http://schemas.microsoft.com/office/drawing/2014/main" id="{38A22773-926B-432D-9596-38CB6BF21953}"/>
                </a:ext>
              </a:extLst>
            </p:cNvPr>
            <p:cNvSpPr/>
            <p:nvPr/>
          </p:nvSpPr>
          <p:spPr>
            <a:xfrm>
              <a:off x="584467" y="2150130"/>
              <a:ext cx="2070077" cy="39430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18" name="文本框 17">
              <a:extLst>
                <a:ext uri="{FF2B5EF4-FFF2-40B4-BE49-F238E27FC236}">
                  <a16:creationId xmlns:a16="http://schemas.microsoft.com/office/drawing/2014/main" id="{866C5589-4214-451A-8F4E-527F349A5512}"/>
                </a:ext>
              </a:extLst>
            </p:cNvPr>
            <p:cNvSpPr txBox="1"/>
            <p:nvPr/>
          </p:nvSpPr>
          <p:spPr>
            <a:xfrm>
              <a:off x="606221" y="2150130"/>
              <a:ext cx="215174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流体的反作用</a:t>
              </a:r>
            </a:p>
          </p:txBody>
        </p:sp>
      </p:grpSp>
      <p:graphicFrame>
        <p:nvGraphicFramePr>
          <p:cNvPr id="6" name="对象 5">
            <a:extLst>
              <a:ext uri="{FF2B5EF4-FFF2-40B4-BE49-F238E27FC236}">
                <a16:creationId xmlns:a16="http://schemas.microsoft.com/office/drawing/2014/main" id="{496757A7-59FA-4D70-9C43-2351E9E85D82}"/>
              </a:ext>
            </a:extLst>
          </p:cNvPr>
          <p:cNvGraphicFramePr>
            <a:graphicFrameLocks noChangeAspect="1"/>
          </p:cNvGraphicFramePr>
          <p:nvPr>
            <p:extLst>
              <p:ext uri="{D42A27DB-BD31-4B8C-83A1-F6EECF244321}">
                <p14:modId xmlns:p14="http://schemas.microsoft.com/office/powerpoint/2010/main" val="63643032"/>
              </p:ext>
            </p:extLst>
          </p:nvPr>
        </p:nvGraphicFramePr>
        <p:xfrm>
          <a:off x="2140831" y="5656668"/>
          <a:ext cx="4489455" cy="652652"/>
        </p:xfrm>
        <a:graphic>
          <a:graphicData uri="http://schemas.openxmlformats.org/presentationml/2006/ole">
            <mc:AlternateContent xmlns:mc="http://schemas.openxmlformats.org/markup-compatibility/2006">
              <mc:Choice xmlns:v="urn:schemas-microsoft-com:vml" Requires="v">
                <p:oleObj spid="_x0000_s95249" name="Equation" r:id="rId6" imgW="2882880" imgH="419040" progId="Equation.DSMT4">
                  <p:embed/>
                </p:oleObj>
              </mc:Choice>
              <mc:Fallback>
                <p:oleObj name="Equation" r:id="rId6" imgW="2882880" imgH="419040" progId="Equation.DSMT4">
                  <p:embed/>
                  <p:pic>
                    <p:nvPicPr>
                      <p:cNvPr id="0" name=""/>
                      <p:cNvPicPr/>
                      <p:nvPr/>
                    </p:nvPicPr>
                    <p:blipFill>
                      <a:blip r:embed="rId7"/>
                      <a:stretch>
                        <a:fillRect/>
                      </a:stretch>
                    </p:blipFill>
                    <p:spPr>
                      <a:xfrm>
                        <a:off x="2140831" y="5656668"/>
                        <a:ext cx="4489455" cy="652652"/>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EE4E2D36-6CBF-42D1-8757-7CD5067EA0A0}"/>
              </a:ext>
            </a:extLst>
          </p:cNvPr>
          <p:cNvPicPr>
            <a:picLocks noChangeAspect="1"/>
          </p:cNvPicPr>
          <p:nvPr/>
        </p:nvPicPr>
        <p:blipFill>
          <a:blip r:embed="rId8"/>
          <a:stretch>
            <a:fillRect/>
          </a:stretch>
        </p:blipFill>
        <p:spPr>
          <a:xfrm>
            <a:off x="971600" y="6419698"/>
            <a:ext cx="5400600" cy="412546"/>
          </a:xfrm>
          <a:prstGeom prst="rect">
            <a:avLst/>
          </a:prstGeom>
        </p:spPr>
      </p:pic>
    </p:spTree>
    <p:extLst>
      <p:ext uri="{BB962C8B-B14F-4D97-AF65-F5344CB8AC3E}">
        <p14:creationId xmlns:p14="http://schemas.microsoft.com/office/powerpoint/2010/main" val="35177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1546F938-11C9-466B-8BDD-97CACD48B28C}"/>
              </a:ext>
            </a:extLst>
          </p:cNvPr>
          <p:cNvSpPr>
            <a:spLocks noGrp="1" noChangeArrowheads="1"/>
          </p:cNvSpPr>
          <p:nvPr>
            <p:ph type="title"/>
          </p:nvPr>
        </p:nvSpPr>
        <p:spPr/>
        <p:txBody>
          <a:bodyPr/>
          <a:lstStyle/>
          <a:p>
            <a:r>
              <a:rPr lang="en-US" altLang="zh-CN" dirty="0"/>
              <a:t> </a:t>
            </a:r>
            <a:endParaRPr lang="zh-CN" altLang="en-US" dirty="0"/>
          </a:p>
        </p:txBody>
      </p:sp>
      <p:sp>
        <p:nvSpPr>
          <p:cNvPr id="240643" name="Rectangle 3">
            <a:extLst>
              <a:ext uri="{FF2B5EF4-FFF2-40B4-BE49-F238E27FC236}">
                <a16:creationId xmlns:a16="http://schemas.microsoft.com/office/drawing/2014/main" id="{45453CEC-1486-4861-9015-ACF5B6E3424A}"/>
              </a:ext>
            </a:extLst>
          </p:cNvPr>
          <p:cNvSpPr>
            <a:spLocks noChangeArrowheads="1"/>
          </p:cNvSpPr>
          <p:nvPr/>
        </p:nvSpPr>
        <p:spPr bwMode="auto">
          <a:xfrm>
            <a:off x="0" y="0"/>
            <a:ext cx="9144000" cy="668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folHlink"/>
              </a:buClr>
              <a:buSzPct val="6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lgn="l">
              <a:spcBef>
                <a:spcPct val="20000"/>
              </a:spcBef>
              <a:buClr>
                <a:srgbClr val="008000"/>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3pPr>
            <a:lvl4pPr marL="1600200" indent="-228600" algn="l">
              <a:spcBef>
                <a:spcPct val="20000"/>
              </a:spcBef>
              <a:buClr>
                <a:srgbClr val="CC0066"/>
              </a:buClr>
              <a:buSzPct val="55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9pPr>
          </a:lstStyle>
          <a:p>
            <a:r>
              <a:rPr lang="zh-CN" altLang="en-US"/>
              <a:t>例</a:t>
            </a:r>
            <a:r>
              <a:rPr lang="en-US" altLang="zh-CN"/>
              <a:t>4</a:t>
            </a:r>
            <a:r>
              <a:rPr lang="zh-CN" altLang="en-US"/>
              <a:t>：火箭发射时，气体相对于火箭以速度</a:t>
            </a:r>
            <a:r>
              <a:rPr lang="zh-CN" altLang="en-US" i="1">
                <a:latin typeface="Times New Roman" panose="02020603050405020304" pitchFamily="18" charset="0"/>
              </a:rPr>
              <a:t> </a:t>
            </a:r>
            <a:r>
              <a:rPr lang="en-US" altLang="zh-CN" i="1">
                <a:latin typeface="Times New Roman" panose="02020603050405020304" pitchFamily="18" charset="0"/>
              </a:rPr>
              <a:t>u </a:t>
            </a:r>
            <a:r>
              <a:rPr lang="zh-CN" altLang="en-US"/>
              <a:t>从尾部</a:t>
            </a:r>
            <a:r>
              <a:rPr lang="en-US" altLang="zh-CN">
                <a:solidFill>
                  <a:schemeClr val="bg1"/>
                </a:solidFill>
              </a:rPr>
              <a:t>-----------</a:t>
            </a:r>
            <a:r>
              <a:rPr lang="zh-CN" altLang="en-US"/>
              <a:t>喷出，已知质量流量是</a:t>
            </a:r>
            <a:r>
              <a:rPr lang="zh-CN" altLang="en-US" i="1">
                <a:latin typeface="Times New Roman" panose="02020603050405020304" pitchFamily="18" charset="0"/>
              </a:rPr>
              <a:t> </a:t>
            </a:r>
            <a:r>
              <a:rPr lang="en-US" altLang="zh-CN" i="1">
                <a:latin typeface="Times New Roman" panose="02020603050405020304" pitchFamily="18" charset="0"/>
              </a:rPr>
              <a:t>Q</a:t>
            </a:r>
            <a:r>
              <a:rPr lang="en-US" altLang="zh-CN" i="1" baseline="-25000">
                <a:latin typeface="Times New Roman" panose="02020603050405020304" pitchFamily="18" charset="0"/>
              </a:rPr>
              <a:t>m</a:t>
            </a:r>
            <a:r>
              <a:rPr lang="zh-CN" altLang="en-US"/>
              <a:t>，求气体对火箭的推力</a:t>
            </a:r>
            <a:endParaRPr lang="zh-CN" altLang="en-US">
              <a:latin typeface="Times New Roman" panose="02020603050405020304" pitchFamily="18" charset="0"/>
            </a:endParaRPr>
          </a:p>
          <a:p>
            <a:pPr>
              <a:buFont typeface="Wingdings" panose="05000000000000000000" pitchFamily="2" charset="2"/>
              <a:buNone/>
            </a:pPr>
            <a:r>
              <a:rPr lang="zh-CN" altLang="en-US"/>
              <a:t>	解：气体在喷出前速度为零，在喷口处达到</a:t>
            </a:r>
            <a:r>
              <a:rPr lang="zh-CN" altLang="en-US" i="1">
                <a:latin typeface="Times New Roman" panose="02020603050405020304" pitchFamily="18" charset="0"/>
              </a:rPr>
              <a:t> </a:t>
            </a:r>
            <a:r>
              <a:rPr lang="en-US" altLang="zh-CN" i="1">
                <a:latin typeface="Times New Roman" panose="02020603050405020304" pitchFamily="18" charset="0"/>
              </a:rPr>
              <a:t>u</a:t>
            </a:r>
          </a:p>
          <a:p>
            <a:pPr>
              <a:buFont typeface="Wingdings" panose="05000000000000000000" pitchFamily="2" charset="2"/>
              <a:buNone/>
            </a:pPr>
            <a:r>
              <a:rPr lang="en-US" altLang="zh-CN"/>
              <a:t>		</a:t>
            </a:r>
            <a:r>
              <a:rPr lang="zh-CN" altLang="en-US"/>
              <a:t>火箭飞行一段时间后，喷气稳定，气体定常</a:t>
            </a:r>
          </a:p>
          <a:p>
            <a:pPr lvl="1"/>
            <a:endParaRPr lang="zh-CN" altLang="en-US"/>
          </a:p>
          <a:p>
            <a:pPr lvl="1"/>
            <a:endParaRPr lang="zh-CN" altLang="en-US"/>
          </a:p>
          <a:p>
            <a:r>
              <a:rPr lang="zh-CN" altLang="en-US"/>
              <a:t>例</a:t>
            </a:r>
            <a:r>
              <a:rPr lang="en-US" altLang="zh-CN"/>
              <a:t>5</a:t>
            </a:r>
            <a:r>
              <a:rPr lang="zh-CN" altLang="en-US"/>
              <a:t>：求截面均匀的</a:t>
            </a:r>
            <a:r>
              <a:rPr lang="en-US" altLang="zh-CN">
                <a:latin typeface="Symbol" panose="05050102010706020507" pitchFamily="18" charset="2"/>
              </a:rPr>
              <a:t>90</a:t>
            </a:r>
            <a:r>
              <a:rPr lang="zh-CN" altLang="en-US"/>
              <a:t>度弯管处，不可压缩流体给管壁的正压力</a:t>
            </a:r>
          </a:p>
          <a:p>
            <a:pPr>
              <a:buFont typeface="Wingdings" panose="05000000000000000000" pitchFamily="2" charset="2"/>
              <a:buNone/>
            </a:pPr>
            <a:r>
              <a:rPr lang="zh-CN" altLang="en-US"/>
              <a:t>	解：管道截面均匀，流速恒定，设为</a:t>
            </a:r>
            <a:r>
              <a:rPr lang="zh-CN" altLang="en-US" i="1">
                <a:latin typeface="Times New Roman" panose="02020603050405020304" pitchFamily="18" charset="0"/>
              </a:rPr>
              <a:t> </a:t>
            </a:r>
            <a:r>
              <a:rPr lang="en-US" altLang="zh-CN" i="1">
                <a:latin typeface="Times New Roman" panose="02020603050405020304" pitchFamily="18" charset="0"/>
              </a:rPr>
              <a:t>v</a:t>
            </a:r>
          </a:p>
          <a:p>
            <a:pPr lvl="1"/>
            <a:r>
              <a:rPr lang="zh-CN" altLang="en-US"/>
              <a:t>质量流量</a:t>
            </a:r>
          </a:p>
          <a:p>
            <a:pPr lvl="1"/>
            <a:endParaRPr lang="zh-CN" altLang="en-US"/>
          </a:p>
          <a:p>
            <a:pPr lvl="1">
              <a:lnSpc>
                <a:spcPct val="70000"/>
              </a:lnSpc>
            </a:pPr>
            <a:endParaRPr lang="zh-CN" altLang="en-US"/>
          </a:p>
          <a:p>
            <a:pPr lvl="1"/>
            <a:r>
              <a:rPr lang="zh-CN" altLang="en-US"/>
              <a:t>流体给管壁的力</a:t>
            </a:r>
          </a:p>
        </p:txBody>
      </p:sp>
      <p:grpSp>
        <p:nvGrpSpPr>
          <p:cNvPr id="240653" name="Group 13">
            <a:extLst>
              <a:ext uri="{FF2B5EF4-FFF2-40B4-BE49-F238E27FC236}">
                <a16:creationId xmlns:a16="http://schemas.microsoft.com/office/drawing/2014/main" id="{51E088A0-E613-45C3-AAD6-5B9E321B7160}"/>
              </a:ext>
            </a:extLst>
          </p:cNvPr>
          <p:cNvGrpSpPr>
            <a:grpSpLocks/>
          </p:cNvGrpSpPr>
          <p:nvPr/>
        </p:nvGrpSpPr>
        <p:grpSpPr bwMode="auto">
          <a:xfrm>
            <a:off x="7885113" y="188913"/>
            <a:ext cx="809625" cy="1295400"/>
            <a:chOff x="4048" y="1979"/>
            <a:chExt cx="249" cy="682"/>
          </a:xfrm>
        </p:grpSpPr>
        <p:sp>
          <p:nvSpPr>
            <p:cNvPr id="240650" name="AutoShape 10">
              <a:extLst>
                <a:ext uri="{FF2B5EF4-FFF2-40B4-BE49-F238E27FC236}">
                  <a16:creationId xmlns:a16="http://schemas.microsoft.com/office/drawing/2014/main" id="{A95F7383-834F-4CE9-ADBC-7D2D0ADD173C}"/>
                </a:ext>
              </a:extLst>
            </p:cNvPr>
            <p:cNvSpPr>
              <a:spLocks noChangeArrowheads="1"/>
            </p:cNvSpPr>
            <p:nvPr/>
          </p:nvSpPr>
          <p:spPr bwMode="auto">
            <a:xfrm rot="10800000">
              <a:off x="4048" y="1979"/>
              <a:ext cx="249" cy="90"/>
            </a:xfrm>
            <a:custGeom>
              <a:avLst/>
              <a:gdLst>
                <a:gd name="G0" fmla="+- 2793 0 0"/>
                <a:gd name="G1" fmla="+- 21600 0 2793"/>
                <a:gd name="G2" fmla="*/ 2793 1 2"/>
                <a:gd name="G3" fmla="+- 21600 0 G2"/>
                <a:gd name="G4" fmla="+/ 2793 21600 2"/>
                <a:gd name="G5" fmla="+/ G1 0 2"/>
                <a:gd name="G6" fmla="*/ 21600 21600 2793"/>
                <a:gd name="G7" fmla="*/ G6 1 2"/>
                <a:gd name="G8" fmla="+- 21600 0 G7"/>
                <a:gd name="G9" fmla="*/ 21600 1 2"/>
                <a:gd name="G10" fmla="+- 2793 0 G9"/>
                <a:gd name="G11" fmla="?: G10 G8 0"/>
                <a:gd name="G12" fmla="?: G10 G7 21600"/>
                <a:gd name="T0" fmla="*/ 20203 w 21600"/>
                <a:gd name="T1" fmla="*/ 10800 h 21600"/>
                <a:gd name="T2" fmla="*/ 10800 w 21600"/>
                <a:gd name="T3" fmla="*/ 21600 h 21600"/>
                <a:gd name="T4" fmla="*/ 1397 w 21600"/>
                <a:gd name="T5" fmla="*/ 10800 h 21600"/>
                <a:gd name="T6" fmla="*/ 10800 w 21600"/>
                <a:gd name="T7" fmla="*/ 0 h 21600"/>
                <a:gd name="T8" fmla="*/ 3197 w 21600"/>
                <a:gd name="T9" fmla="*/ 3197 h 21600"/>
                <a:gd name="T10" fmla="*/ 18403 w 21600"/>
                <a:gd name="T11" fmla="*/ 18403 h 21600"/>
              </a:gdLst>
              <a:ahLst/>
              <a:cxnLst>
                <a:cxn ang="0">
                  <a:pos x="T0" y="T1"/>
                </a:cxn>
                <a:cxn ang="0">
                  <a:pos x="T2" y="T3"/>
                </a:cxn>
                <a:cxn ang="0">
                  <a:pos x="T4" y="T5"/>
                </a:cxn>
                <a:cxn ang="0">
                  <a:pos x="T6" y="T7"/>
                </a:cxn>
              </a:cxnLst>
              <a:rect l="T8" t="T9" r="T10" b="T11"/>
              <a:pathLst>
                <a:path w="21600" h="21600">
                  <a:moveTo>
                    <a:pt x="0" y="0"/>
                  </a:moveTo>
                  <a:lnTo>
                    <a:pt x="2793" y="21600"/>
                  </a:lnTo>
                  <a:lnTo>
                    <a:pt x="18807" y="21600"/>
                  </a:lnTo>
                  <a:lnTo>
                    <a:pt x="21600" y="0"/>
                  </a:lnTo>
                  <a:close/>
                </a:path>
              </a:pathLst>
            </a:custGeom>
            <a:gradFill rotWithShape="1">
              <a:gsLst>
                <a:gs pos="0">
                  <a:srgbClr val="969696"/>
                </a:gs>
                <a:gs pos="50000">
                  <a:srgbClr val="DDDDDD"/>
                </a:gs>
                <a:gs pos="100000">
                  <a:srgbClr val="969696"/>
                </a:gs>
              </a:gsLst>
              <a:lin ang="0" scaled="1"/>
            </a:gra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1" name="AutoShape 11">
              <a:extLst>
                <a:ext uri="{FF2B5EF4-FFF2-40B4-BE49-F238E27FC236}">
                  <a16:creationId xmlns:a16="http://schemas.microsoft.com/office/drawing/2014/main" id="{E24F8484-7C0F-4FC5-9B2C-D23CAB9221FD}"/>
                </a:ext>
              </a:extLst>
            </p:cNvPr>
            <p:cNvSpPr>
              <a:spLocks noChangeArrowheads="1"/>
            </p:cNvSpPr>
            <p:nvPr/>
          </p:nvSpPr>
          <p:spPr bwMode="auto">
            <a:xfrm rot="10800000">
              <a:off x="4060" y="2072"/>
              <a:ext cx="113" cy="589"/>
            </a:xfrm>
            <a:prstGeom prst="rtTriangle">
              <a:avLst/>
            </a:prstGeom>
            <a:gradFill rotWithShape="1">
              <a:gsLst>
                <a:gs pos="0">
                  <a:srgbClr val="00FFFF"/>
                </a:gs>
                <a:gs pos="50000">
                  <a:srgbClr val="FFFF66"/>
                </a:gs>
                <a:gs pos="100000">
                  <a:srgbClr val="00FFFF"/>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2" name="AutoShape 12">
              <a:extLst>
                <a:ext uri="{FF2B5EF4-FFF2-40B4-BE49-F238E27FC236}">
                  <a16:creationId xmlns:a16="http://schemas.microsoft.com/office/drawing/2014/main" id="{8D2A8B8F-F8DD-4F1B-9028-20AFFC9707BE}"/>
                </a:ext>
              </a:extLst>
            </p:cNvPr>
            <p:cNvSpPr>
              <a:spLocks noChangeArrowheads="1"/>
            </p:cNvSpPr>
            <p:nvPr/>
          </p:nvSpPr>
          <p:spPr bwMode="auto">
            <a:xfrm rot="10800000" flipH="1">
              <a:off x="4173" y="2072"/>
              <a:ext cx="113" cy="589"/>
            </a:xfrm>
            <a:prstGeom prst="rtTriangle">
              <a:avLst/>
            </a:prstGeom>
            <a:gradFill rotWithShape="1">
              <a:gsLst>
                <a:gs pos="0">
                  <a:srgbClr val="00FFFF"/>
                </a:gs>
                <a:gs pos="50000">
                  <a:srgbClr val="FFFF66"/>
                </a:gs>
                <a:gs pos="100000">
                  <a:srgbClr val="00FFFF"/>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40659" name="Object 19">
            <a:extLst>
              <a:ext uri="{FF2B5EF4-FFF2-40B4-BE49-F238E27FC236}">
                <a16:creationId xmlns:a16="http://schemas.microsoft.com/office/drawing/2014/main" id="{26D46B36-130A-4F17-BB13-06665388E12B}"/>
              </a:ext>
            </a:extLst>
          </p:cNvPr>
          <p:cNvGraphicFramePr>
            <a:graphicFrameLocks/>
          </p:cNvGraphicFramePr>
          <p:nvPr/>
        </p:nvGraphicFramePr>
        <p:xfrm>
          <a:off x="1692275" y="1773238"/>
          <a:ext cx="4191000" cy="352425"/>
        </p:xfrm>
        <a:graphic>
          <a:graphicData uri="http://schemas.openxmlformats.org/presentationml/2006/ole">
            <mc:AlternateContent xmlns:mc="http://schemas.openxmlformats.org/markup-compatibility/2006">
              <mc:Choice xmlns:v="urn:schemas-microsoft-com:vml" Requires="v">
                <p:oleObj spid="_x0000_s94392" name="BMP 图像" r:id="rId4" imgW="4191585" imgH="352474" progId="Paint.Picture">
                  <p:embed/>
                </p:oleObj>
              </mc:Choice>
              <mc:Fallback>
                <p:oleObj name="BMP 图像" r:id="rId4" imgW="4191585" imgH="352474" progId="Paint.Picture">
                  <p:embed/>
                  <p:pic>
                    <p:nvPicPr>
                      <p:cNvPr id="240659" name="Object 19">
                        <a:extLst>
                          <a:ext uri="{FF2B5EF4-FFF2-40B4-BE49-F238E27FC236}">
                            <a16:creationId xmlns:a16="http://schemas.microsoft.com/office/drawing/2014/main" id="{26D46B36-130A-4F17-BB13-06665388E12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773238"/>
                        <a:ext cx="41910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60" name="Object 20">
            <a:extLst>
              <a:ext uri="{FF2B5EF4-FFF2-40B4-BE49-F238E27FC236}">
                <a16:creationId xmlns:a16="http://schemas.microsoft.com/office/drawing/2014/main" id="{99101D5A-7BD0-4F1B-BFAF-7F90CD47E5A8}"/>
              </a:ext>
            </a:extLst>
          </p:cNvPr>
          <p:cNvGraphicFramePr>
            <a:graphicFrameLocks/>
          </p:cNvGraphicFramePr>
          <p:nvPr/>
        </p:nvGraphicFramePr>
        <p:xfrm>
          <a:off x="1692275" y="1773238"/>
          <a:ext cx="4191000" cy="352425"/>
        </p:xfrm>
        <a:graphic>
          <a:graphicData uri="http://schemas.openxmlformats.org/presentationml/2006/ole">
            <mc:AlternateContent xmlns:mc="http://schemas.openxmlformats.org/markup-compatibility/2006">
              <mc:Choice xmlns:v="urn:schemas-microsoft-com:vml" Requires="v">
                <p:oleObj spid="_x0000_s94393" name="BMP 图像" r:id="rId6" imgW="4191585" imgH="352474" progId="Paint.Picture">
                  <p:embed/>
                </p:oleObj>
              </mc:Choice>
              <mc:Fallback>
                <p:oleObj name="BMP 图像" r:id="rId6" imgW="4191585" imgH="352474" progId="Paint.Picture">
                  <p:embed/>
                  <p:pic>
                    <p:nvPicPr>
                      <p:cNvPr id="240660" name="Object 20">
                        <a:extLst>
                          <a:ext uri="{FF2B5EF4-FFF2-40B4-BE49-F238E27FC236}">
                            <a16:creationId xmlns:a16="http://schemas.microsoft.com/office/drawing/2014/main" id="{99101D5A-7BD0-4F1B-BFAF-7F90CD47E5A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1773238"/>
                        <a:ext cx="41910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61" name="Object 21">
            <a:extLst>
              <a:ext uri="{FF2B5EF4-FFF2-40B4-BE49-F238E27FC236}">
                <a16:creationId xmlns:a16="http://schemas.microsoft.com/office/drawing/2014/main" id="{83C5B057-6AAE-42A4-9C29-4271A8E8310B}"/>
              </a:ext>
            </a:extLst>
          </p:cNvPr>
          <p:cNvGraphicFramePr>
            <a:graphicFrameLocks/>
          </p:cNvGraphicFramePr>
          <p:nvPr/>
        </p:nvGraphicFramePr>
        <p:xfrm>
          <a:off x="1692275" y="1773238"/>
          <a:ext cx="4191000" cy="352425"/>
        </p:xfrm>
        <a:graphic>
          <a:graphicData uri="http://schemas.openxmlformats.org/presentationml/2006/ole">
            <mc:AlternateContent xmlns:mc="http://schemas.openxmlformats.org/markup-compatibility/2006">
              <mc:Choice xmlns:v="urn:schemas-microsoft-com:vml" Requires="v">
                <p:oleObj spid="_x0000_s94394" name="BMP 图像" r:id="rId8" imgW="4191585" imgH="352474" progId="Paint.Picture">
                  <p:embed/>
                </p:oleObj>
              </mc:Choice>
              <mc:Fallback>
                <p:oleObj name="BMP 图像" r:id="rId8" imgW="4191585" imgH="352474" progId="Paint.Picture">
                  <p:embed/>
                  <p:pic>
                    <p:nvPicPr>
                      <p:cNvPr id="240661" name="Object 21">
                        <a:extLst>
                          <a:ext uri="{FF2B5EF4-FFF2-40B4-BE49-F238E27FC236}">
                            <a16:creationId xmlns:a16="http://schemas.microsoft.com/office/drawing/2014/main" id="{83C5B057-6AAE-42A4-9C29-4271A8E8310B}"/>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2275" y="1773238"/>
                        <a:ext cx="41910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66" name="Object 26">
            <a:extLst>
              <a:ext uri="{FF2B5EF4-FFF2-40B4-BE49-F238E27FC236}">
                <a16:creationId xmlns:a16="http://schemas.microsoft.com/office/drawing/2014/main" id="{C2B27AC8-13E9-42BB-BA94-2277C05797C9}"/>
              </a:ext>
            </a:extLst>
          </p:cNvPr>
          <p:cNvGraphicFramePr>
            <a:graphicFrameLocks/>
          </p:cNvGraphicFramePr>
          <p:nvPr/>
        </p:nvGraphicFramePr>
        <p:xfrm>
          <a:off x="1250950" y="4005263"/>
          <a:ext cx="3752850" cy="657225"/>
        </p:xfrm>
        <a:graphic>
          <a:graphicData uri="http://schemas.openxmlformats.org/presentationml/2006/ole">
            <mc:AlternateContent xmlns:mc="http://schemas.openxmlformats.org/markup-compatibility/2006">
              <mc:Choice xmlns:v="urn:schemas-microsoft-com:vml" Requires="v">
                <p:oleObj spid="_x0000_s94395" name="BMP 图像" r:id="rId10" imgW="3753374" imgH="657317" progId="Paint.Picture">
                  <p:embed/>
                </p:oleObj>
              </mc:Choice>
              <mc:Fallback>
                <p:oleObj name="BMP 图像" r:id="rId10" imgW="3753374" imgH="657317" progId="Paint.Picture">
                  <p:embed/>
                  <p:pic>
                    <p:nvPicPr>
                      <p:cNvPr id="240666" name="Object 26">
                        <a:extLst>
                          <a:ext uri="{FF2B5EF4-FFF2-40B4-BE49-F238E27FC236}">
                            <a16:creationId xmlns:a16="http://schemas.microsoft.com/office/drawing/2014/main" id="{C2B27AC8-13E9-42BB-BA94-2277C05797C9}"/>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0950" y="4005263"/>
                        <a:ext cx="37528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67" name="Object 27">
            <a:extLst>
              <a:ext uri="{FF2B5EF4-FFF2-40B4-BE49-F238E27FC236}">
                <a16:creationId xmlns:a16="http://schemas.microsoft.com/office/drawing/2014/main" id="{5E4BEDC0-8902-4E9A-A083-146ADE815610}"/>
              </a:ext>
            </a:extLst>
          </p:cNvPr>
          <p:cNvGraphicFramePr>
            <a:graphicFrameLocks/>
          </p:cNvGraphicFramePr>
          <p:nvPr/>
        </p:nvGraphicFramePr>
        <p:xfrm>
          <a:off x="1250950" y="4005263"/>
          <a:ext cx="3752850" cy="657225"/>
        </p:xfrm>
        <a:graphic>
          <a:graphicData uri="http://schemas.openxmlformats.org/presentationml/2006/ole">
            <mc:AlternateContent xmlns:mc="http://schemas.openxmlformats.org/markup-compatibility/2006">
              <mc:Choice xmlns:v="urn:schemas-microsoft-com:vml" Requires="v">
                <p:oleObj spid="_x0000_s94396" name="BMP 图像" r:id="rId12" imgW="3753374" imgH="657317" progId="Paint.Picture">
                  <p:embed/>
                </p:oleObj>
              </mc:Choice>
              <mc:Fallback>
                <p:oleObj name="BMP 图像" r:id="rId12" imgW="3753374" imgH="657317" progId="Paint.Picture">
                  <p:embed/>
                  <p:pic>
                    <p:nvPicPr>
                      <p:cNvPr id="240667" name="Object 27">
                        <a:extLst>
                          <a:ext uri="{FF2B5EF4-FFF2-40B4-BE49-F238E27FC236}">
                            <a16:creationId xmlns:a16="http://schemas.microsoft.com/office/drawing/2014/main" id="{5E4BEDC0-8902-4E9A-A083-146ADE815610}"/>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50950" y="4005263"/>
                        <a:ext cx="37528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68" name="Object 28">
            <a:extLst>
              <a:ext uri="{FF2B5EF4-FFF2-40B4-BE49-F238E27FC236}">
                <a16:creationId xmlns:a16="http://schemas.microsoft.com/office/drawing/2014/main" id="{9B9C80FB-5961-4EAA-A1A6-A687447F9491}"/>
              </a:ext>
            </a:extLst>
          </p:cNvPr>
          <p:cNvGraphicFramePr>
            <a:graphicFrameLocks/>
          </p:cNvGraphicFramePr>
          <p:nvPr/>
        </p:nvGraphicFramePr>
        <p:xfrm>
          <a:off x="1250950" y="4005263"/>
          <a:ext cx="3752850" cy="657225"/>
        </p:xfrm>
        <a:graphic>
          <a:graphicData uri="http://schemas.openxmlformats.org/presentationml/2006/ole">
            <mc:AlternateContent xmlns:mc="http://schemas.openxmlformats.org/markup-compatibility/2006">
              <mc:Choice xmlns:v="urn:schemas-microsoft-com:vml" Requires="v">
                <p:oleObj spid="_x0000_s94397" name="BMP 图像" r:id="rId14" imgW="3753374" imgH="657317" progId="Paint.Picture">
                  <p:embed/>
                </p:oleObj>
              </mc:Choice>
              <mc:Fallback>
                <p:oleObj name="BMP 图像" r:id="rId14" imgW="3753374" imgH="657317" progId="Paint.Picture">
                  <p:embed/>
                  <p:pic>
                    <p:nvPicPr>
                      <p:cNvPr id="240668" name="Object 28">
                        <a:extLst>
                          <a:ext uri="{FF2B5EF4-FFF2-40B4-BE49-F238E27FC236}">
                            <a16:creationId xmlns:a16="http://schemas.microsoft.com/office/drawing/2014/main" id="{9B9C80FB-5961-4EAA-A1A6-A687447F9491}"/>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50950" y="4005263"/>
                        <a:ext cx="37528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69" name="Object 29">
            <a:extLst>
              <a:ext uri="{FF2B5EF4-FFF2-40B4-BE49-F238E27FC236}">
                <a16:creationId xmlns:a16="http://schemas.microsoft.com/office/drawing/2014/main" id="{29315EB6-9B2E-4E55-B95E-DA6D43A46CB8}"/>
              </a:ext>
            </a:extLst>
          </p:cNvPr>
          <p:cNvGraphicFramePr>
            <a:graphicFrameLocks/>
          </p:cNvGraphicFramePr>
          <p:nvPr/>
        </p:nvGraphicFramePr>
        <p:xfrm>
          <a:off x="1250950" y="4005263"/>
          <a:ext cx="3752850" cy="657225"/>
        </p:xfrm>
        <a:graphic>
          <a:graphicData uri="http://schemas.openxmlformats.org/presentationml/2006/ole">
            <mc:AlternateContent xmlns:mc="http://schemas.openxmlformats.org/markup-compatibility/2006">
              <mc:Choice xmlns:v="urn:schemas-microsoft-com:vml" Requires="v">
                <p:oleObj spid="_x0000_s94398" name="BMP 图像" r:id="rId16" imgW="3753374" imgH="657317" progId="Paint.Picture">
                  <p:embed/>
                </p:oleObj>
              </mc:Choice>
              <mc:Fallback>
                <p:oleObj name="BMP 图像" r:id="rId16" imgW="3753374" imgH="657317" progId="Paint.Picture">
                  <p:embed/>
                  <p:pic>
                    <p:nvPicPr>
                      <p:cNvPr id="240669" name="Object 29">
                        <a:extLst>
                          <a:ext uri="{FF2B5EF4-FFF2-40B4-BE49-F238E27FC236}">
                            <a16:creationId xmlns:a16="http://schemas.microsoft.com/office/drawing/2014/main" id="{29315EB6-9B2E-4E55-B95E-DA6D43A46CB8}"/>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50950" y="4005263"/>
                        <a:ext cx="37528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70" name="Object 30">
            <a:extLst>
              <a:ext uri="{FF2B5EF4-FFF2-40B4-BE49-F238E27FC236}">
                <a16:creationId xmlns:a16="http://schemas.microsoft.com/office/drawing/2014/main" id="{14F1C016-FDB9-4A19-84DD-AD82DB5724EE}"/>
              </a:ext>
            </a:extLst>
          </p:cNvPr>
          <p:cNvGraphicFramePr>
            <a:graphicFrameLocks/>
          </p:cNvGraphicFramePr>
          <p:nvPr/>
        </p:nvGraphicFramePr>
        <p:xfrm>
          <a:off x="719138" y="5157788"/>
          <a:ext cx="5568950" cy="771525"/>
        </p:xfrm>
        <a:graphic>
          <a:graphicData uri="http://schemas.openxmlformats.org/presentationml/2006/ole">
            <mc:AlternateContent xmlns:mc="http://schemas.openxmlformats.org/markup-compatibility/2006">
              <mc:Choice xmlns:v="urn:schemas-microsoft-com:vml" Requires="v">
                <p:oleObj spid="_x0000_s94399" name="BMP 图像" r:id="rId18" imgW="5571429" imgH="771429" progId="Paint.Picture">
                  <p:embed/>
                </p:oleObj>
              </mc:Choice>
              <mc:Fallback>
                <p:oleObj name="BMP 图像" r:id="rId18" imgW="5571429" imgH="771429" progId="Paint.Picture">
                  <p:embed/>
                  <p:pic>
                    <p:nvPicPr>
                      <p:cNvPr id="240670" name="Object 30">
                        <a:extLst>
                          <a:ext uri="{FF2B5EF4-FFF2-40B4-BE49-F238E27FC236}">
                            <a16:creationId xmlns:a16="http://schemas.microsoft.com/office/drawing/2014/main" id="{14F1C016-FDB9-4A19-84DD-AD82DB5724EE}"/>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9138" y="5157788"/>
                        <a:ext cx="55689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71" name="Object 31">
            <a:extLst>
              <a:ext uri="{FF2B5EF4-FFF2-40B4-BE49-F238E27FC236}">
                <a16:creationId xmlns:a16="http://schemas.microsoft.com/office/drawing/2014/main" id="{C4A5946F-566F-45DB-85DA-F6A1F48FCB5E}"/>
              </a:ext>
            </a:extLst>
          </p:cNvPr>
          <p:cNvGraphicFramePr>
            <a:graphicFrameLocks/>
          </p:cNvGraphicFramePr>
          <p:nvPr/>
        </p:nvGraphicFramePr>
        <p:xfrm>
          <a:off x="719138" y="5157788"/>
          <a:ext cx="5568950" cy="771525"/>
        </p:xfrm>
        <a:graphic>
          <a:graphicData uri="http://schemas.openxmlformats.org/presentationml/2006/ole">
            <mc:AlternateContent xmlns:mc="http://schemas.openxmlformats.org/markup-compatibility/2006">
              <mc:Choice xmlns:v="urn:schemas-microsoft-com:vml" Requires="v">
                <p:oleObj spid="_x0000_s94400" name="BMP 图像" r:id="rId20" imgW="5571429" imgH="771429" progId="Paint.Picture">
                  <p:embed/>
                </p:oleObj>
              </mc:Choice>
              <mc:Fallback>
                <p:oleObj name="BMP 图像" r:id="rId20" imgW="5571429" imgH="771429" progId="Paint.Picture">
                  <p:embed/>
                  <p:pic>
                    <p:nvPicPr>
                      <p:cNvPr id="240671" name="Object 31">
                        <a:extLst>
                          <a:ext uri="{FF2B5EF4-FFF2-40B4-BE49-F238E27FC236}">
                            <a16:creationId xmlns:a16="http://schemas.microsoft.com/office/drawing/2014/main" id="{C4A5946F-566F-45DB-85DA-F6A1F48FCB5E}"/>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9138" y="5157788"/>
                        <a:ext cx="55689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72" name="Object 32">
            <a:extLst>
              <a:ext uri="{FF2B5EF4-FFF2-40B4-BE49-F238E27FC236}">
                <a16:creationId xmlns:a16="http://schemas.microsoft.com/office/drawing/2014/main" id="{3B29978F-ADBB-4ADA-B9C9-EB34537A1E2A}"/>
              </a:ext>
            </a:extLst>
          </p:cNvPr>
          <p:cNvGraphicFramePr>
            <a:graphicFrameLocks/>
          </p:cNvGraphicFramePr>
          <p:nvPr/>
        </p:nvGraphicFramePr>
        <p:xfrm>
          <a:off x="719138" y="5157788"/>
          <a:ext cx="5568950" cy="771525"/>
        </p:xfrm>
        <a:graphic>
          <a:graphicData uri="http://schemas.openxmlformats.org/presentationml/2006/ole">
            <mc:AlternateContent xmlns:mc="http://schemas.openxmlformats.org/markup-compatibility/2006">
              <mc:Choice xmlns:v="urn:schemas-microsoft-com:vml" Requires="v">
                <p:oleObj spid="_x0000_s94401" name="BMP 图像" r:id="rId22" imgW="5571429" imgH="771429" progId="Paint.Picture">
                  <p:embed/>
                </p:oleObj>
              </mc:Choice>
              <mc:Fallback>
                <p:oleObj name="BMP 图像" r:id="rId22" imgW="5571429" imgH="771429" progId="Paint.Picture">
                  <p:embed/>
                  <p:pic>
                    <p:nvPicPr>
                      <p:cNvPr id="240672" name="Object 32">
                        <a:extLst>
                          <a:ext uri="{FF2B5EF4-FFF2-40B4-BE49-F238E27FC236}">
                            <a16:creationId xmlns:a16="http://schemas.microsoft.com/office/drawing/2014/main" id="{3B29978F-ADBB-4ADA-B9C9-EB34537A1E2A}"/>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9138" y="5157788"/>
                        <a:ext cx="55689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73" name="Object 33">
            <a:extLst>
              <a:ext uri="{FF2B5EF4-FFF2-40B4-BE49-F238E27FC236}">
                <a16:creationId xmlns:a16="http://schemas.microsoft.com/office/drawing/2014/main" id="{9FE8300F-1FED-49BF-A58C-0785C55A82F3}"/>
              </a:ext>
            </a:extLst>
          </p:cNvPr>
          <p:cNvGraphicFramePr>
            <a:graphicFrameLocks/>
          </p:cNvGraphicFramePr>
          <p:nvPr/>
        </p:nvGraphicFramePr>
        <p:xfrm>
          <a:off x="719138" y="5157788"/>
          <a:ext cx="5568950" cy="771525"/>
        </p:xfrm>
        <a:graphic>
          <a:graphicData uri="http://schemas.openxmlformats.org/presentationml/2006/ole">
            <mc:AlternateContent xmlns:mc="http://schemas.openxmlformats.org/markup-compatibility/2006">
              <mc:Choice xmlns:v="urn:schemas-microsoft-com:vml" Requires="v">
                <p:oleObj spid="_x0000_s94402" name="BMP 图像" r:id="rId24" imgW="5571429" imgH="771429" progId="Paint.Picture">
                  <p:embed/>
                </p:oleObj>
              </mc:Choice>
              <mc:Fallback>
                <p:oleObj name="BMP 图像" r:id="rId24" imgW="5571429" imgH="771429" progId="Paint.Picture">
                  <p:embed/>
                  <p:pic>
                    <p:nvPicPr>
                      <p:cNvPr id="240673" name="Object 33">
                        <a:extLst>
                          <a:ext uri="{FF2B5EF4-FFF2-40B4-BE49-F238E27FC236}">
                            <a16:creationId xmlns:a16="http://schemas.microsoft.com/office/drawing/2014/main" id="{9FE8300F-1FED-49BF-A58C-0785C55A82F3}"/>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9138" y="5157788"/>
                        <a:ext cx="55689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74" name="Object 34">
            <a:extLst>
              <a:ext uri="{FF2B5EF4-FFF2-40B4-BE49-F238E27FC236}">
                <a16:creationId xmlns:a16="http://schemas.microsoft.com/office/drawing/2014/main" id="{B5A3300C-9316-4004-8DCE-AF0350BEBC81}"/>
              </a:ext>
            </a:extLst>
          </p:cNvPr>
          <p:cNvGraphicFramePr>
            <a:graphicFrameLocks/>
          </p:cNvGraphicFramePr>
          <p:nvPr/>
        </p:nvGraphicFramePr>
        <p:xfrm>
          <a:off x="719138" y="5157788"/>
          <a:ext cx="5568950" cy="771525"/>
        </p:xfrm>
        <a:graphic>
          <a:graphicData uri="http://schemas.openxmlformats.org/presentationml/2006/ole">
            <mc:AlternateContent xmlns:mc="http://schemas.openxmlformats.org/markup-compatibility/2006">
              <mc:Choice xmlns:v="urn:schemas-microsoft-com:vml" Requires="v">
                <p:oleObj spid="_x0000_s94403" name="BMP 图像" r:id="rId26" imgW="5571429" imgH="771429" progId="Paint.Picture">
                  <p:embed/>
                </p:oleObj>
              </mc:Choice>
              <mc:Fallback>
                <p:oleObj name="BMP 图像" r:id="rId26" imgW="5571429" imgH="771429" progId="Paint.Picture">
                  <p:embed/>
                  <p:pic>
                    <p:nvPicPr>
                      <p:cNvPr id="240674" name="Object 34">
                        <a:extLst>
                          <a:ext uri="{FF2B5EF4-FFF2-40B4-BE49-F238E27FC236}">
                            <a16:creationId xmlns:a16="http://schemas.microsoft.com/office/drawing/2014/main" id="{B5A3300C-9316-4004-8DCE-AF0350BEBC81}"/>
                          </a:ext>
                        </a:extLst>
                      </p:cNvPr>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19138" y="5157788"/>
                        <a:ext cx="55689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40689" name="Group 49">
            <a:extLst>
              <a:ext uri="{FF2B5EF4-FFF2-40B4-BE49-F238E27FC236}">
                <a16:creationId xmlns:a16="http://schemas.microsoft.com/office/drawing/2014/main" id="{962D5569-7ED9-494A-9AB5-DD24FCDA9582}"/>
              </a:ext>
            </a:extLst>
          </p:cNvPr>
          <p:cNvGrpSpPr>
            <a:grpSpLocks/>
          </p:cNvGrpSpPr>
          <p:nvPr/>
        </p:nvGrpSpPr>
        <p:grpSpPr bwMode="auto">
          <a:xfrm>
            <a:off x="6515100" y="3717925"/>
            <a:ext cx="1944688" cy="1944688"/>
            <a:chOff x="4150" y="2251"/>
            <a:chExt cx="1225" cy="1225"/>
          </a:xfrm>
        </p:grpSpPr>
        <p:sp>
          <p:nvSpPr>
            <p:cNvPr id="240676" name="AutoShape 36">
              <a:extLst>
                <a:ext uri="{FF2B5EF4-FFF2-40B4-BE49-F238E27FC236}">
                  <a16:creationId xmlns:a16="http://schemas.microsoft.com/office/drawing/2014/main" id="{53E9CDB0-8F03-4F0A-88F7-4FCED82DFB51}"/>
                </a:ext>
              </a:extLst>
            </p:cNvPr>
            <p:cNvSpPr>
              <a:spLocks noChangeAspect="1" noChangeArrowheads="1"/>
            </p:cNvSpPr>
            <p:nvPr/>
          </p:nvSpPr>
          <p:spPr bwMode="auto">
            <a:xfrm rot="2700000">
              <a:off x="4649" y="2251"/>
              <a:ext cx="725" cy="725"/>
            </a:xfrm>
            <a:custGeom>
              <a:avLst/>
              <a:gdLst>
                <a:gd name="G0" fmla="+- 4068 0 0"/>
                <a:gd name="G1" fmla="+- -8861067 0 0"/>
                <a:gd name="G2" fmla="+- 0 0 -8861067"/>
                <a:gd name="T0" fmla="*/ 0 256 1"/>
                <a:gd name="T1" fmla="*/ 180 256 1"/>
                <a:gd name="G3" fmla="+- -8861067 T0 T1"/>
                <a:gd name="T2" fmla="*/ 0 256 1"/>
                <a:gd name="T3" fmla="*/ 90 256 1"/>
                <a:gd name="G4" fmla="+- -8861067 T2 T3"/>
                <a:gd name="G5" fmla="*/ G4 2 1"/>
                <a:gd name="T4" fmla="*/ 90 256 1"/>
                <a:gd name="T5" fmla="*/ 0 256 1"/>
                <a:gd name="G6" fmla="+- -8861067 T4 T5"/>
                <a:gd name="G7" fmla="*/ G6 2 1"/>
                <a:gd name="G8" fmla="abs -886106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4068"/>
                <a:gd name="G18" fmla="*/ 4068 1 2"/>
                <a:gd name="G19" fmla="+- G18 5400 0"/>
                <a:gd name="G20" fmla="cos G19 -8861067"/>
                <a:gd name="G21" fmla="sin G19 -8861067"/>
                <a:gd name="G22" fmla="+- G20 10800 0"/>
                <a:gd name="G23" fmla="+- G21 10800 0"/>
                <a:gd name="G24" fmla="+- 10800 0 G20"/>
                <a:gd name="G25" fmla="+- 4068 10800 0"/>
                <a:gd name="G26" fmla="?: G9 G17 G25"/>
                <a:gd name="G27" fmla="?: G9 0 21600"/>
                <a:gd name="G28" fmla="cos 10800 -8861067"/>
                <a:gd name="G29" fmla="sin 10800 -8861067"/>
                <a:gd name="G30" fmla="sin 4068 -8861067"/>
                <a:gd name="G31" fmla="+- G28 10800 0"/>
                <a:gd name="G32" fmla="+- G29 10800 0"/>
                <a:gd name="G33" fmla="+- G30 10800 0"/>
                <a:gd name="G34" fmla="?: G4 0 G31"/>
                <a:gd name="G35" fmla="?: -8861067 G34 0"/>
                <a:gd name="G36" fmla="?: G6 G35 G31"/>
                <a:gd name="G37" fmla="+- 21600 0 G36"/>
                <a:gd name="G38" fmla="?: G4 0 G33"/>
                <a:gd name="G39" fmla="?: -8861067 G38 G32"/>
                <a:gd name="G40" fmla="?: G6 G39 0"/>
                <a:gd name="G41" fmla="?: G4 G32 21600"/>
                <a:gd name="G42" fmla="?: G6 G41 G33"/>
                <a:gd name="T12" fmla="*/ 10800 w 21600"/>
                <a:gd name="T13" fmla="*/ 0 h 21600"/>
                <a:gd name="T14" fmla="*/ 5524 w 21600"/>
                <a:gd name="T15" fmla="*/ 5562 h 21600"/>
                <a:gd name="T16" fmla="*/ 10800 w 21600"/>
                <a:gd name="T17" fmla="*/ 6732 h 21600"/>
                <a:gd name="T18" fmla="*/ 16076 w 21600"/>
                <a:gd name="T19" fmla="*/ 556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913" y="7934"/>
                  </a:moveTo>
                  <a:cubicBezTo>
                    <a:pt x="8676" y="7164"/>
                    <a:pt x="9715" y="6732"/>
                    <a:pt x="10800" y="6732"/>
                  </a:cubicBezTo>
                  <a:cubicBezTo>
                    <a:pt x="11884" y="6732"/>
                    <a:pt x="12923" y="7164"/>
                    <a:pt x="13686" y="7934"/>
                  </a:cubicBezTo>
                  <a:lnTo>
                    <a:pt x="18464" y="3191"/>
                  </a:lnTo>
                  <a:cubicBezTo>
                    <a:pt x="16436" y="1148"/>
                    <a:pt x="13678" y="0"/>
                    <a:pt x="10799" y="0"/>
                  </a:cubicBezTo>
                  <a:cubicBezTo>
                    <a:pt x="7921" y="0"/>
                    <a:pt x="5163" y="1148"/>
                    <a:pt x="3135" y="3191"/>
                  </a:cubicBezTo>
                  <a:close/>
                </a:path>
              </a:pathLst>
            </a:custGeom>
            <a:solidFill>
              <a:srgbClr val="CC99FF"/>
            </a:solidFill>
            <a:ln w="19050" algn="ctr">
              <a:solidFill>
                <a:srgbClr val="800080"/>
              </a:solidFill>
              <a:miter lim="800000"/>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0675" name="Rectangle 35">
              <a:extLst>
                <a:ext uri="{FF2B5EF4-FFF2-40B4-BE49-F238E27FC236}">
                  <a16:creationId xmlns:a16="http://schemas.microsoft.com/office/drawing/2014/main" id="{AD434217-E4D2-4F22-AED8-34355C9EC74B}"/>
                </a:ext>
              </a:extLst>
            </p:cNvPr>
            <p:cNvSpPr>
              <a:spLocks noChangeArrowheads="1"/>
            </p:cNvSpPr>
            <p:nvPr/>
          </p:nvSpPr>
          <p:spPr bwMode="auto">
            <a:xfrm>
              <a:off x="4150" y="2251"/>
              <a:ext cx="861" cy="227"/>
            </a:xfrm>
            <a:prstGeom prst="rect">
              <a:avLst/>
            </a:prstGeom>
            <a:solidFill>
              <a:srgbClr val="CC99FF"/>
            </a:solidFill>
            <a:ln w="19050" algn="ctr">
              <a:solidFill>
                <a:srgbClr val="800080"/>
              </a:solidFill>
              <a:miter lim="800000"/>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0677" name="Rectangle 37">
              <a:extLst>
                <a:ext uri="{FF2B5EF4-FFF2-40B4-BE49-F238E27FC236}">
                  <a16:creationId xmlns:a16="http://schemas.microsoft.com/office/drawing/2014/main" id="{D2BFF8B3-1A1D-4B21-88D2-CC240F10E7E5}"/>
                </a:ext>
              </a:extLst>
            </p:cNvPr>
            <p:cNvSpPr>
              <a:spLocks noChangeArrowheads="1"/>
            </p:cNvSpPr>
            <p:nvPr/>
          </p:nvSpPr>
          <p:spPr bwMode="auto">
            <a:xfrm>
              <a:off x="5148" y="2614"/>
              <a:ext cx="227" cy="862"/>
            </a:xfrm>
            <a:prstGeom prst="rect">
              <a:avLst/>
            </a:prstGeom>
            <a:solidFill>
              <a:srgbClr val="CC99FF"/>
            </a:solidFill>
            <a:ln w="19050" algn="ctr">
              <a:solidFill>
                <a:srgbClr val="800080"/>
              </a:solidFill>
              <a:miter lim="800000"/>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0678" name="Rectangle 38">
              <a:extLst>
                <a:ext uri="{FF2B5EF4-FFF2-40B4-BE49-F238E27FC236}">
                  <a16:creationId xmlns:a16="http://schemas.microsoft.com/office/drawing/2014/main" id="{8E70277C-2674-4D13-AB86-E886D4BDD6B3}"/>
                </a:ext>
              </a:extLst>
            </p:cNvPr>
            <p:cNvSpPr>
              <a:spLocks noChangeArrowheads="1"/>
            </p:cNvSpPr>
            <p:nvPr/>
          </p:nvSpPr>
          <p:spPr bwMode="auto">
            <a:xfrm>
              <a:off x="4978" y="2258"/>
              <a:ext cx="46" cy="211"/>
            </a:xfrm>
            <a:prstGeom prst="rect">
              <a:avLst/>
            </a:prstGeom>
            <a:solidFill>
              <a:srgbClr val="CC99FF"/>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0679" name="Rectangle 39">
              <a:extLst>
                <a:ext uri="{FF2B5EF4-FFF2-40B4-BE49-F238E27FC236}">
                  <a16:creationId xmlns:a16="http://schemas.microsoft.com/office/drawing/2014/main" id="{BC836AE6-635C-4EAF-8434-B7E1D4254DD3}"/>
                </a:ext>
              </a:extLst>
            </p:cNvPr>
            <p:cNvSpPr>
              <a:spLocks noChangeArrowheads="1"/>
            </p:cNvSpPr>
            <p:nvPr/>
          </p:nvSpPr>
          <p:spPr bwMode="auto">
            <a:xfrm>
              <a:off x="5154" y="2600"/>
              <a:ext cx="215" cy="46"/>
            </a:xfrm>
            <a:prstGeom prst="rect">
              <a:avLst/>
            </a:prstGeom>
            <a:solidFill>
              <a:srgbClr val="CC99FF"/>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240690" name="Group 50">
            <a:extLst>
              <a:ext uri="{FF2B5EF4-FFF2-40B4-BE49-F238E27FC236}">
                <a16:creationId xmlns:a16="http://schemas.microsoft.com/office/drawing/2014/main" id="{7B54F2C1-5205-43D3-A7EB-AF9344333039}"/>
              </a:ext>
            </a:extLst>
          </p:cNvPr>
          <p:cNvGrpSpPr>
            <a:grpSpLocks/>
          </p:cNvGrpSpPr>
          <p:nvPr/>
        </p:nvGrpSpPr>
        <p:grpSpPr bwMode="auto">
          <a:xfrm>
            <a:off x="5651500" y="3608388"/>
            <a:ext cx="3095625" cy="2989262"/>
            <a:chOff x="3606" y="2182"/>
            <a:chExt cx="1950" cy="1883"/>
          </a:xfrm>
        </p:grpSpPr>
        <p:sp>
          <p:nvSpPr>
            <p:cNvPr id="240680" name="Rectangle 40">
              <a:extLst>
                <a:ext uri="{FF2B5EF4-FFF2-40B4-BE49-F238E27FC236}">
                  <a16:creationId xmlns:a16="http://schemas.microsoft.com/office/drawing/2014/main" id="{C509E018-E2C0-4CE0-B0FE-948BC976BAB9}"/>
                </a:ext>
              </a:extLst>
            </p:cNvPr>
            <p:cNvSpPr>
              <a:spLocks noChangeArrowheads="1"/>
            </p:cNvSpPr>
            <p:nvPr/>
          </p:nvSpPr>
          <p:spPr bwMode="auto">
            <a:xfrm>
              <a:off x="4142" y="2258"/>
              <a:ext cx="46" cy="211"/>
            </a:xfrm>
            <a:prstGeom prst="rect">
              <a:avLst/>
            </a:prstGeom>
            <a:solidFill>
              <a:srgbClr val="FF6600"/>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0681" name="Rectangle 41">
              <a:extLst>
                <a:ext uri="{FF2B5EF4-FFF2-40B4-BE49-F238E27FC236}">
                  <a16:creationId xmlns:a16="http://schemas.microsoft.com/office/drawing/2014/main" id="{15A5B502-7EA5-4950-9A97-C97E77C99EE9}"/>
                </a:ext>
              </a:extLst>
            </p:cNvPr>
            <p:cNvSpPr>
              <a:spLocks noChangeArrowheads="1"/>
            </p:cNvSpPr>
            <p:nvPr/>
          </p:nvSpPr>
          <p:spPr bwMode="auto">
            <a:xfrm>
              <a:off x="5154" y="3438"/>
              <a:ext cx="215" cy="46"/>
            </a:xfrm>
            <a:prstGeom prst="rect">
              <a:avLst/>
            </a:prstGeom>
            <a:solidFill>
              <a:srgbClr val="FF6600"/>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0684" name="AutoShape 44">
              <a:extLst>
                <a:ext uri="{FF2B5EF4-FFF2-40B4-BE49-F238E27FC236}">
                  <a16:creationId xmlns:a16="http://schemas.microsoft.com/office/drawing/2014/main" id="{D781A498-3722-41DC-AE31-D9520A4F7509}"/>
                </a:ext>
              </a:extLst>
            </p:cNvPr>
            <p:cNvSpPr>
              <a:spLocks noChangeArrowheads="1"/>
            </p:cNvSpPr>
            <p:nvPr/>
          </p:nvSpPr>
          <p:spPr bwMode="auto">
            <a:xfrm>
              <a:off x="4150" y="2296"/>
              <a:ext cx="363" cy="136"/>
            </a:xfrm>
            <a:prstGeom prst="rightArrow">
              <a:avLst>
                <a:gd name="adj1" fmla="val 50000"/>
                <a:gd name="adj2" fmla="val 66728"/>
              </a:avLst>
            </a:prstGeom>
            <a:solidFill>
              <a:srgbClr val="FF6600"/>
            </a:solidFill>
            <a:ln>
              <a:noFill/>
            </a:ln>
            <a:effectLst/>
            <a:extLst>
              <a:ext uri="{91240B29-F687-4F45-9708-019B960494DF}">
                <a14:hiddenLine xmlns:a14="http://schemas.microsoft.com/office/drawing/2010/main" w="19050" algn="ctr">
                  <a:solidFill>
                    <a:srgbClr val="FF6600"/>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0685" name="AutoShape 45">
              <a:extLst>
                <a:ext uri="{FF2B5EF4-FFF2-40B4-BE49-F238E27FC236}">
                  <a16:creationId xmlns:a16="http://schemas.microsoft.com/office/drawing/2014/main" id="{64531EB8-4638-4E82-AF5B-57FAD6D75573}"/>
                </a:ext>
              </a:extLst>
            </p:cNvPr>
            <p:cNvSpPr>
              <a:spLocks noChangeArrowheads="1"/>
            </p:cNvSpPr>
            <p:nvPr/>
          </p:nvSpPr>
          <p:spPr bwMode="auto">
            <a:xfrm rot="5400000">
              <a:off x="5079" y="3589"/>
              <a:ext cx="363" cy="136"/>
            </a:xfrm>
            <a:prstGeom prst="rightArrow">
              <a:avLst>
                <a:gd name="adj1" fmla="val 50000"/>
                <a:gd name="adj2" fmla="val 66728"/>
              </a:avLst>
            </a:prstGeom>
            <a:solidFill>
              <a:srgbClr val="FF6600"/>
            </a:solidFill>
            <a:ln>
              <a:noFill/>
            </a:ln>
            <a:effectLst/>
            <a:extLst>
              <a:ext uri="{91240B29-F687-4F45-9708-019B960494DF}">
                <a14:hiddenLine xmlns:a14="http://schemas.microsoft.com/office/drawing/2010/main" w="19050" algn="ctr">
                  <a:solidFill>
                    <a:srgbClr val="FF6600"/>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0686" name="Rectangle 46">
              <a:extLst>
                <a:ext uri="{FF2B5EF4-FFF2-40B4-BE49-F238E27FC236}">
                  <a16:creationId xmlns:a16="http://schemas.microsoft.com/office/drawing/2014/main" id="{E3B1ED87-EF7B-43CF-9E53-D1EC851008C9}"/>
                </a:ext>
              </a:extLst>
            </p:cNvPr>
            <p:cNvSpPr>
              <a:spLocks noChangeArrowheads="1"/>
            </p:cNvSpPr>
            <p:nvPr/>
          </p:nvSpPr>
          <p:spPr bwMode="auto">
            <a:xfrm>
              <a:off x="3606" y="2182"/>
              <a:ext cx="499" cy="31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zh-CN" sz="2400" b="1" i="1">
                  <a:solidFill>
                    <a:srgbClr val="FF6600"/>
                  </a:solidFill>
                  <a:latin typeface="Times New Roman" panose="02020603050405020304" pitchFamily="18" charset="0"/>
                </a:rPr>
                <a:t>v</a:t>
              </a:r>
              <a:r>
                <a:rPr lang="en-US" altLang="zh-CN" sz="2400" b="1" baseline="-25000">
                  <a:solidFill>
                    <a:srgbClr val="FF6600"/>
                  </a:solidFill>
                  <a:latin typeface="Symbol" panose="05050102010706020507" pitchFamily="18" charset="2"/>
                </a:rPr>
                <a:t>1</a:t>
              </a:r>
              <a:r>
                <a:rPr lang="en-US" altLang="zh-CN" sz="2400" b="1">
                  <a:solidFill>
                    <a:srgbClr val="FF6600"/>
                  </a:solidFill>
                  <a:latin typeface="Symbol" panose="05050102010706020507" pitchFamily="18" charset="2"/>
                </a:rPr>
                <a:t>,</a:t>
              </a:r>
              <a:r>
                <a:rPr lang="en-US" altLang="zh-CN" sz="2400" b="1" i="1">
                  <a:solidFill>
                    <a:srgbClr val="FF6600"/>
                  </a:solidFill>
                  <a:latin typeface="Times New Roman" panose="02020603050405020304" pitchFamily="18" charset="0"/>
                </a:rPr>
                <a:t> Q</a:t>
              </a:r>
              <a:r>
                <a:rPr lang="en-US" altLang="zh-CN" sz="2400" b="1" i="1" baseline="-25000">
                  <a:solidFill>
                    <a:srgbClr val="FF6600"/>
                  </a:solidFill>
                  <a:latin typeface="Times New Roman" panose="02020603050405020304" pitchFamily="18" charset="0"/>
                </a:rPr>
                <a:t>m</a:t>
              </a:r>
            </a:p>
          </p:txBody>
        </p:sp>
        <p:sp>
          <p:nvSpPr>
            <p:cNvPr id="240687" name="Rectangle 47">
              <a:extLst>
                <a:ext uri="{FF2B5EF4-FFF2-40B4-BE49-F238E27FC236}">
                  <a16:creationId xmlns:a16="http://schemas.microsoft.com/office/drawing/2014/main" id="{CA6F2C94-14EE-4A2E-A3A4-43424053A45A}"/>
                </a:ext>
              </a:extLst>
            </p:cNvPr>
            <p:cNvSpPr>
              <a:spLocks noChangeArrowheads="1"/>
            </p:cNvSpPr>
            <p:nvPr/>
          </p:nvSpPr>
          <p:spPr bwMode="auto">
            <a:xfrm>
              <a:off x="5057" y="3748"/>
              <a:ext cx="499" cy="31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zh-CN" sz="2400" b="1" i="1">
                  <a:solidFill>
                    <a:srgbClr val="FF6600"/>
                  </a:solidFill>
                  <a:latin typeface="Times New Roman" panose="02020603050405020304" pitchFamily="18" charset="0"/>
                </a:rPr>
                <a:t>v</a:t>
              </a:r>
              <a:r>
                <a:rPr lang="en-US" altLang="zh-CN" sz="2400" b="1" baseline="-25000">
                  <a:solidFill>
                    <a:srgbClr val="FF6600"/>
                  </a:solidFill>
                  <a:latin typeface="Symbol" panose="05050102010706020507" pitchFamily="18" charset="2"/>
                </a:rPr>
                <a:t>2</a:t>
              </a:r>
              <a:r>
                <a:rPr lang="en-US" altLang="zh-CN" sz="2400" b="1">
                  <a:solidFill>
                    <a:srgbClr val="FF6600"/>
                  </a:solidFill>
                  <a:latin typeface="Symbol" panose="05050102010706020507" pitchFamily="18" charset="2"/>
                </a:rPr>
                <a:t>,</a:t>
              </a:r>
              <a:r>
                <a:rPr lang="en-US" altLang="zh-CN" sz="2400" b="1" i="1">
                  <a:solidFill>
                    <a:srgbClr val="FF6600"/>
                  </a:solidFill>
                  <a:latin typeface="Times New Roman" panose="02020603050405020304" pitchFamily="18" charset="0"/>
                </a:rPr>
                <a:t> Q</a:t>
              </a:r>
              <a:r>
                <a:rPr lang="en-US" altLang="zh-CN" sz="2400" b="1" i="1" baseline="-25000">
                  <a:solidFill>
                    <a:srgbClr val="FF6600"/>
                  </a:solidFill>
                  <a:latin typeface="Times New Roman" panose="02020603050405020304" pitchFamily="18" charset="0"/>
                </a:rPr>
                <a:t>m</a:t>
              </a:r>
            </a:p>
          </p:txBody>
        </p:sp>
      </p:grpSp>
      <p:grpSp>
        <p:nvGrpSpPr>
          <p:cNvPr id="240693" name="Group 53">
            <a:extLst>
              <a:ext uri="{FF2B5EF4-FFF2-40B4-BE49-F238E27FC236}">
                <a16:creationId xmlns:a16="http://schemas.microsoft.com/office/drawing/2014/main" id="{2A833271-75D7-472A-88DB-F3EE18094BDF}"/>
              </a:ext>
            </a:extLst>
          </p:cNvPr>
          <p:cNvGrpSpPr>
            <a:grpSpLocks/>
          </p:cNvGrpSpPr>
          <p:nvPr/>
        </p:nvGrpSpPr>
        <p:grpSpPr bwMode="auto">
          <a:xfrm>
            <a:off x="8380413" y="3143250"/>
            <a:ext cx="295275" cy="828675"/>
            <a:chOff x="5325" y="1889"/>
            <a:chExt cx="186" cy="522"/>
          </a:xfrm>
        </p:grpSpPr>
        <p:sp>
          <p:nvSpPr>
            <p:cNvPr id="240691" name="Line 51">
              <a:extLst>
                <a:ext uri="{FF2B5EF4-FFF2-40B4-BE49-F238E27FC236}">
                  <a16:creationId xmlns:a16="http://schemas.microsoft.com/office/drawing/2014/main" id="{F6BB501F-2ACF-44EC-A773-FA1BE7D72839}"/>
                </a:ext>
              </a:extLst>
            </p:cNvPr>
            <p:cNvSpPr>
              <a:spLocks noChangeShapeType="1"/>
            </p:cNvSpPr>
            <p:nvPr/>
          </p:nvSpPr>
          <p:spPr bwMode="auto">
            <a:xfrm rot="2700000" flipV="1">
              <a:off x="5427" y="1912"/>
              <a:ext cx="0" cy="499"/>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240692" name="Object 52">
              <a:extLst>
                <a:ext uri="{FF2B5EF4-FFF2-40B4-BE49-F238E27FC236}">
                  <a16:creationId xmlns:a16="http://schemas.microsoft.com/office/drawing/2014/main" id="{F2F25913-79E7-400E-BBC2-11D4A601538D}"/>
                </a:ext>
              </a:extLst>
            </p:cNvPr>
            <p:cNvGraphicFramePr>
              <a:graphicFrameLocks/>
            </p:cNvGraphicFramePr>
            <p:nvPr/>
          </p:nvGraphicFramePr>
          <p:xfrm>
            <a:off x="5325" y="1889"/>
            <a:ext cx="186" cy="180"/>
          </p:xfrm>
          <a:graphic>
            <a:graphicData uri="http://schemas.openxmlformats.org/presentationml/2006/ole">
              <mc:AlternateContent xmlns:mc="http://schemas.openxmlformats.org/markup-compatibility/2006">
                <mc:Choice xmlns:v="urn:schemas-microsoft-com:vml" Requires="v">
                  <p:oleObj spid="_x0000_s94404" name="BMP 图像" r:id="rId28" imgW="295238" imgH="285866" progId="Paint.Picture">
                    <p:embed/>
                  </p:oleObj>
                </mc:Choice>
                <mc:Fallback>
                  <p:oleObj name="BMP 图像" r:id="rId28" imgW="295238" imgH="285866" progId="Paint.Picture">
                    <p:embed/>
                    <p:pic>
                      <p:nvPicPr>
                        <p:cNvPr id="240692" name="Object 52">
                          <a:extLst>
                            <a:ext uri="{FF2B5EF4-FFF2-40B4-BE49-F238E27FC236}">
                              <a16:creationId xmlns:a16="http://schemas.microsoft.com/office/drawing/2014/main" id="{F2F25913-79E7-400E-BBC2-11D4A601538D}"/>
                            </a:ext>
                          </a:extLst>
                        </p:cNvPr>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325" y="1889"/>
                          <a:ext cx="186"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40694" name="Rectangle 54">
            <a:extLst>
              <a:ext uri="{FF2B5EF4-FFF2-40B4-BE49-F238E27FC236}">
                <a16:creationId xmlns:a16="http://schemas.microsoft.com/office/drawing/2014/main" id="{A052A727-3D1B-43F8-B1F9-655DB8F81170}"/>
              </a:ext>
            </a:extLst>
          </p:cNvPr>
          <p:cNvSpPr>
            <a:spLocks noChangeArrowheads="1"/>
          </p:cNvSpPr>
          <p:nvPr/>
        </p:nvSpPr>
        <p:spPr bwMode="auto">
          <a:xfrm>
            <a:off x="8534400" y="6629400"/>
            <a:ext cx="590550" cy="209550"/>
          </a:xfrm>
          <a:prstGeom prst="rect">
            <a:avLst/>
          </a:prstGeom>
          <a:gradFill rotWithShape="1">
            <a:gsLst>
              <a:gs pos="0">
                <a:schemeClr val="bg1"/>
              </a:gs>
              <a:gs pos="100000">
                <a:srgbClr val="99CCFF"/>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a:solidFill>
                  <a:schemeClr val="tx1"/>
                </a:solidFill>
                <a:latin typeface="Arial" panose="020B0604020202020204" pitchFamily="34" charset="0"/>
                <a:ea typeface="宋体" panose="02010600030101010101" pitchFamily="2" charset="-122"/>
              </a:defRPr>
            </a:lvl1pPr>
            <a:lvl2pPr marL="865188" indent="-342900" algn="l">
              <a:defRPr>
                <a:solidFill>
                  <a:schemeClr val="tx1"/>
                </a:solidFill>
                <a:latin typeface="Arial" panose="020B0604020202020204" pitchFamily="34" charset="0"/>
                <a:ea typeface="宋体" panose="02010600030101010101" pitchFamily="2" charset="-122"/>
              </a:defRPr>
            </a:lvl2pPr>
            <a:lvl3pPr marL="1314450" indent="-342900" algn="l">
              <a:defRPr>
                <a:solidFill>
                  <a:schemeClr val="tx1"/>
                </a:solidFill>
                <a:latin typeface="Arial" panose="020B0604020202020204" pitchFamily="34" charset="0"/>
                <a:ea typeface="宋体" panose="02010600030101010101" pitchFamily="2" charset="-122"/>
              </a:defRPr>
            </a:lvl3pPr>
            <a:lvl4pPr marL="1836738" indent="-342900" algn="l">
              <a:defRPr>
                <a:solidFill>
                  <a:schemeClr val="tx1"/>
                </a:solidFill>
                <a:latin typeface="Arial" panose="020B0604020202020204" pitchFamily="34" charset="0"/>
                <a:ea typeface="宋体" panose="02010600030101010101" pitchFamily="2" charset="-122"/>
              </a:defRPr>
            </a:lvl4pPr>
            <a:lvl5pPr marL="2359025" indent="-342900" algn="l">
              <a:defRPr>
                <a:solidFill>
                  <a:schemeClr val="tx1"/>
                </a:solidFill>
                <a:latin typeface="Arial" panose="020B0604020202020204" pitchFamily="34" charset="0"/>
                <a:ea typeface="宋体" panose="02010600030101010101" pitchFamily="2" charset="-122"/>
              </a:defRPr>
            </a:lvl5pPr>
            <a:lvl6pPr marL="2816225"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73425"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730625"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87825"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Clr>
                <a:schemeClr val="hlink"/>
              </a:buClr>
              <a:buSzPct val="55000"/>
              <a:buFont typeface="Wingdings" panose="05000000000000000000" pitchFamily="2" charset="2"/>
              <a:buNone/>
            </a:pPr>
            <a:r>
              <a:rPr kumimoji="1" lang="zh-CN" altLang="zh-CN" sz="900">
                <a:solidFill>
                  <a:srgbClr val="008000"/>
                </a:solidFill>
                <a:latin typeface="宋体" panose="02010600030101010101" pitchFamily="2" charset="-122"/>
              </a:rPr>
              <a:t>动</a:t>
            </a:r>
            <a:r>
              <a:rPr kumimoji="1" lang="en-US" altLang="zh-CN" sz="900">
                <a:solidFill>
                  <a:srgbClr val="008000"/>
                </a:solidFill>
                <a:latin typeface="宋体" panose="02010600030101010101" pitchFamily="2" charset="-122"/>
              </a:rPr>
              <a:t>7/7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6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6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06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06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066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0643">
                                            <p:txEl>
                                              <p:pRg st="5" end="5"/>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nodeType="afterEffect">
                                  <p:stCondLst>
                                    <p:cond delay="0"/>
                                  </p:stCondLst>
                                  <p:childTnLst>
                                    <p:set>
                                      <p:cBhvr>
                                        <p:cTn id="29" dur="1" fill="hold">
                                          <p:stCondLst>
                                            <p:cond delay="0"/>
                                          </p:stCondLst>
                                        </p:cTn>
                                        <p:tgtEl>
                                          <p:spTgt spid="24068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0643">
                                            <p:txEl>
                                              <p:pRg st="6" end="6"/>
                                            </p:txEl>
                                          </p:spTgt>
                                        </p:tgtEl>
                                        <p:attrNameLst>
                                          <p:attrName>style.visibility</p:attrName>
                                        </p:attrNameLst>
                                      </p:cBhvr>
                                      <p:to>
                                        <p:strVal val="visible"/>
                                      </p:to>
                                    </p:set>
                                  </p:childTnLst>
                                </p:cTn>
                              </p:par>
                            </p:childTnLst>
                          </p:cTn>
                        </p:par>
                        <p:par>
                          <p:cTn id="34" fill="hold" nodeType="afterGroup">
                            <p:stCondLst>
                              <p:cond delay="0"/>
                            </p:stCondLst>
                            <p:childTnLst>
                              <p:par>
                                <p:cTn id="35" presetID="1" presetClass="entr" presetSubtype="0" fill="hold" nodeType="afterEffect">
                                  <p:stCondLst>
                                    <p:cond delay="0"/>
                                  </p:stCondLst>
                                  <p:childTnLst>
                                    <p:set>
                                      <p:cBhvr>
                                        <p:cTn id="36" dur="1" fill="hold">
                                          <p:stCondLst>
                                            <p:cond delay="0"/>
                                          </p:stCondLst>
                                        </p:cTn>
                                        <p:tgtEl>
                                          <p:spTgt spid="24069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0643">
                                            <p:txEl>
                                              <p:pRg st="7" end="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4066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4066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4066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40669"/>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0643">
                                            <p:txEl>
                                              <p:pRg st="10" end="10"/>
                                            </p:txEl>
                                          </p:spTgt>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24067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240671"/>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240672"/>
                                        </p:tgtEl>
                                        <p:attrNameLst>
                                          <p:attrName>style.visibility</p:attrName>
                                        </p:attrNameLst>
                                      </p:cBhvr>
                                      <p:to>
                                        <p:strVal val="visible"/>
                                      </p:to>
                                    </p:set>
                                  </p:childTnLst>
                                </p:cTn>
                              </p:par>
                            </p:childTnLst>
                          </p:cTn>
                        </p:par>
                        <p:par>
                          <p:cTn id="73" fill="hold" nodeType="afterGroup">
                            <p:stCondLst>
                              <p:cond delay="0"/>
                            </p:stCondLst>
                            <p:childTnLst>
                              <p:par>
                                <p:cTn id="74" presetID="1" presetClass="entr" presetSubtype="0" fill="hold" nodeType="afterEffect">
                                  <p:stCondLst>
                                    <p:cond delay="0"/>
                                  </p:stCondLst>
                                  <p:childTnLst>
                                    <p:set>
                                      <p:cBhvr>
                                        <p:cTn id="75" dur="1" fill="hold">
                                          <p:stCondLst>
                                            <p:cond delay="0"/>
                                          </p:stCondLst>
                                        </p:cTn>
                                        <p:tgtEl>
                                          <p:spTgt spid="240693"/>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240673"/>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240674"/>
                                        </p:tgtEl>
                                        <p:attrNameLst>
                                          <p:attrName>style.visibility</p:attrName>
                                        </p:attrNameLst>
                                      </p:cBhvr>
                                      <p:to>
                                        <p:strVal val="visible"/>
                                      </p:to>
                                    </p:set>
                                  </p:childTnLst>
                                </p:cTn>
                              </p:par>
                            </p:childTnLst>
                          </p:cTn>
                        </p:par>
                        <p:par>
                          <p:cTn id="84" fill="hold" nodeType="afterGroup">
                            <p:stCondLst>
                              <p:cond delay="0"/>
                            </p:stCondLst>
                            <p:childTnLst>
                              <p:par>
                                <p:cTn id="85" presetID="9" presetClass="entr" presetSubtype="0" fill="hold" grpId="0" nodeType="afterEffect">
                                  <p:stCondLst>
                                    <p:cond delay="0"/>
                                  </p:stCondLst>
                                  <p:childTnLst>
                                    <p:set>
                                      <p:cBhvr>
                                        <p:cTn id="86" dur="1" fill="hold">
                                          <p:stCondLst>
                                            <p:cond delay="0"/>
                                          </p:stCondLst>
                                        </p:cTn>
                                        <p:tgtEl>
                                          <p:spTgt spid="240694"/>
                                        </p:tgtEl>
                                        <p:attrNameLst>
                                          <p:attrName>style.visibility</p:attrName>
                                        </p:attrNameLst>
                                      </p:cBhvr>
                                      <p:to>
                                        <p:strVal val="visible"/>
                                      </p:to>
                                    </p:set>
                                    <p:animEffect transition="in" filter="dissolve">
                                      <p:cBhvr>
                                        <p:cTn id="87" dur="500"/>
                                        <p:tgtEl>
                                          <p:spTgt spid="240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uiExpand="1" build="p" bldLvl="5"/>
      <p:bldP spid="240694"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37D7C90-35C7-44F8-AD2B-D0780C95960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21" name="矩形 20">
            <a:extLst>
              <a:ext uri="{FF2B5EF4-FFF2-40B4-BE49-F238E27FC236}">
                <a16:creationId xmlns:a16="http://schemas.microsoft.com/office/drawing/2014/main" id="{3573112B-1AF9-4100-A986-7A3C5C39DE45}"/>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22" name="图片 4">
            <a:extLst>
              <a:ext uri="{FF2B5EF4-FFF2-40B4-BE49-F238E27FC236}">
                <a16:creationId xmlns:a16="http://schemas.microsoft.com/office/drawing/2014/main" id="{C4C37BCC-698B-4093-B782-99E68DA320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标题 1">
            <a:extLst>
              <a:ext uri="{FF2B5EF4-FFF2-40B4-BE49-F238E27FC236}">
                <a16:creationId xmlns:a16="http://schemas.microsoft.com/office/drawing/2014/main" id="{3F51404E-5D52-4311-8C42-AABC382BD4B3}"/>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理想流体流动</a:t>
            </a:r>
            <a:r>
              <a:rPr lang="en-US" altLang="zh-CN" sz="28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伯努利方程</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zh-CN" altLang="en-US" sz="2800" b="1"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9D671A93-F41E-4C70-BC78-0BF9F1534192}"/>
              </a:ext>
            </a:extLst>
          </p:cNvPr>
          <p:cNvPicPr>
            <a:picLocks noChangeAspect="1"/>
          </p:cNvPicPr>
          <p:nvPr/>
        </p:nvPicPr>
        <p:blipFill>
          <a:blip r:embed="rId4"/>
          <a:stretch>
            <a:fillRect/>
          </a:stretch>
        </p:blipFill>
        <p:spPr>
          <a:xfrm>
            <a:off x="5096203" y="1124744"/>
            <a:ext cx="3667471" cy="2584504"/>
          </a:xfrm>
          <a:prstGeom prst="rect">
            <a:avLst/>
          </a:prstGeom>
        </p:spPr>
      </p:pic>
      <p:sp>
        <p:nvSpPr>
          <p:cNvPr id="24" name="矩形 23">
            <a:extLst>
              <a:ext uri="{FF2B5EF4-FFF2-40B4-BE49-F238E27FC236}">
                <a16:creationId xmlns:a16="http://schemas.microsoft.com/office/drawing/2014/main" id="{BCF3A450-FCAD-4A0E-B91B-4C5E89CE6969}"/>
              </a:ext>
            </a:extLst>
          </p:cNvPr>
          <p:cNvSpPr/>
          <p:nvPr/>
        </p:nvSpPr>
        <p:spPr>
          <a:xfrm>
            <a:off x="287911" y="1238307"/>
            <a:ext cx="5004280" cy="400110"/>
          </a:xfrm>
          <a:prstGeom prst="rect">
            <a:avLst/>
          </a:prstGeom>
        </p:spPr>
        <p:txBody>
          <a:bodyPr wrap="square">
            <a:spAutoFit/>
          </a:bodyPr>
          <a:lstStyle/>
          <a:p>
            <a:pPr marL="0" lvl="1"/>
            <a:r>
              <a:rPr lang="zh-CN" altLang="en-US" sz="2000" dirty="0">
                <a:latin typeface="微软雅黑" panose="020B0503020204020204" pitchFamily="34" charset="-122"/>
                <a:ea typeface="微软雅黑" panose="020B0503020204020204" pitchFamily="34" charset="-122"/>
              </a:rPr>
              <a:t>对于</a:t>
            </a:r>
            <a:r>
              <a:rPr lang="zh-CN" altLang="en-US" sz="2000" b="1" dirty="0">
                <a:solidFill>
                  <a:srgbClr val="FF0000"/>
                </a:solidFill>
                <a:latin typeface="微软雅黑" panose="020B0503020204020204" pitchFamily="34" charset="-122"/>
                <a:ea typeface="微软雅黑" panose="020B0503020204020204" pitchFamily="34" charset="-122"/>
              </a:rPr>
              <a:t>定常</a:t>
            </a:r>
            <a:r>
              <a:rPr lang="zh-CN" altLang="en-US" sz="2000" dirty="0">
                <a:latin typeface="微软雅黑" panose="020B0503020204020204" pitchFamily="34" charset="-122"/>
                <a:ea typeface="微软雅黑" panose="020B0503020204020204" pitchFamily="34" charset="-122"/>
              </a:rPr>
              <a:t>流动的</a:t>
            </a:r>
            <a:r>
              <a:rPr lang="zh-CN" altLang="en-US" sz="2000" b="1" dirty="0">
                <a:solidFill>
                  <a:srgbClr val="FF0000"/>
                </a:solidFill>
                <a:latin typeface="微软雅黑" panose="020B0503020204020204" pitchFamily="34" charset="-122"/>
                <a:ea typeface="微软雅黑" panose="020B0503020204020204" pitchFamily="34" charset="-122"/>
              </a:rPr>
              <a:t>理想</a:t>
            </a:r>
            <a:r>
              <a:rPr lang="zh-CN" altLang="en-US" sz="2000" dirty="0">
                <a:latin typeface="微软雅黑" panose="020B0503020204020204" pitchFamily="34" charset="-122"/>
                <a:ea typeface="微软雅黑" panose="020B0503020204020204" pitchFamily="34" charset="-122"/>
              </a:rPr>
              <a:t>流体中的一段</a:t>
            </a:r>
            <a:r>
              <a:rPr lang="zh-CN" altLang="en-US" sz="2000" b="1" dirty="0">
                <a:solidFill>
                  <a:srgbClr val="FF0000"/>
                </a:solidFill>
                <a:latin typeface="微软雅黑" panose="020B0503020204020204" pitchFamily="34" charset="-122"/>
                <a:ea typeface="微软雅黑" panose="020B0503020204020204" pitchFamily="34" charset="-122"/>
              </a:rPr>
              <a:t>流管</a:t>
            </a:r>
          </a:p>
        </p:txBody>
      </p:sp>
      <p:graphicFrame>
        <p:nvGraphicFramePr>
          <p:cNvPr id="25" name="对象 24">
            <a:extLst>
              <a:ext uri="{FF2B5EF4-FFF2-40B4-BE49-F238E27FC236}">
                <a16:creationId xmlns:a16="http://schemas.microsoft.com/office/drawing/2014/main" id="{B0D289ED-2C09-4138-A96A-2BFA450BA247}"/>
              </a:ext>
            </a:extLst>
          </p:cNvPr>
          <p:cNvGraphicFramePr>
            <a:graphicFrameLocks noChangeAspect="1"/>
          </p:cNvGraphicFramePr>
          <p:nvPr>
            <p:extLst>
              <p:ext uri="{D42A27DB-BD31-4B8C-83A1-F6EECF244321}">
                <p14:modId xmlns:p14="http://schemas.microsoft.com/office/powerpoint/2010/main" val="3156502911"/>
              </p:ext>
            </p:extLst>
          </p:nvPr>
        </p:nvGraphicFramePr>
        <p:xfrm>
          <a:off x="1467648" y="1847725"/>
          <a:ext cx="2644806" cy="688983"/>
        </p:xfrm>
        <a:graphic>
          <a:graphicData uri="http://schemas.openxmlformats.org/presentationml/2006/ole">
            <mc:AlternateContent xmlns:mc="http://schemas.openxmlformats.org/markup-compatibility/2006">
              <mc:Choice xmlns:v="urn:schemas-microsoft-com:vml" Requires="v">
                <p:oleObj spid="_x0000_s83018" name="Equation" r:id="rId5" imgW="1511280" imgH="393480" progId="Equation.DSMT4">
                  <p:embed/>
                </p:oleObj>
              </mc:Choice>
              <mc:Fallback>
                <p:oleObj name="Equation" r:id="rId5" imgW="1511280" imgH="393480" progId="Equation.DSMT4">
                  <p:embed/>
                  <p:pic>
                    <p:nvPicPr>
                      <p:cNvPr id="3" name="对象 2"/>
                      <p:cNvPicPr/>
                      <p:nvPr/>
                    </p:nvPicPr>
                    <p:blipFill>
                      <a:blip r:embed="rId6"/>
                      <a:stretch>
                        <a:fillRect/>
                      </a:stretch>
                    </p:blipFill>
                    <p:spPr>
                      <a:xfrm>
                        <a:off x="1467648" y="1847725"/>
                        <a:ext cx="2644806" cy="688983"/>
                      </a:xfrm>
                      <a:prstGeom prst="rect">
                        <a:avLst/>
                      </a:prstGeom>
                      <a:ln>
                        <a:solidFill>
                          <a:schemeClr val="accent1"/>
                        </a:solidFill>
                      </a:ln>
                    </p:spPr>
                  </p:pic>
                </p:oleObj>
              </mc:Fallback>
            </mc:AlternateContent>
          </a:graphicData>
        </a:graphic>
      </p:graphicFrame>
      <p:sp>
        <p:nvSpPr>
          <p:cNvPr id="26" name="矩形 25">
            <a:extLst>
              <a:ext uri="{FF2B5EF4-FFF2-40B4-BE49-F238E27FC236}">
                <a16:creationId xmlns:a16="http://schemas.microsoft.com/office/drawing/2014/main" id="{D9B9517D-5DE4-459B-86DB-84145C78B166}"/>
              </a:ext>
            </a:extLst>
          </p:cNvPr>
          <p:cNvSpPr/>
          <p:nvPr/>
        </p:nvSpPr>
        <p:spPr>
          <a:xfrm>
            <a:off x="287911" y="2689201"/>
            <a:ext cx="5004280" cy="400110"/>
          </a:xfrm>
          <a:prstGeom prst="rect">
            <a:avLst/>
          </a:prstGeom>
        </p:spPr>
        <p:txBody>
          <a:bodyPr wrap="square">
            <a:spAutoFit/>
          </a:bodyPr>
          <a:lstStyle/>
          <a:p>
            <a:pPr marL="0" lvl="1"/>
            <a:r>
              <a:rPr lang="zh-CN" altLang="en-US" sz="2000" dirty="0">
                <a:latin typeface="微软雅黑" panose="020B0503020204020204" pitchFamily="34" charset="-122"/>
                <a:ea typeface="微软雅黑" panose="020B0503020204020204" pitchFamily="34" charset="-122"/>
              </a:rPr>
              <a:t>称为理想流体的</a:t>
            </a:r>
            <a:r>
              <a:rPr lang="zh-CN" altLang="en-US" sz="2000" b="1" dirty="0">
                <a:solidFill>
                  <a:srgbClr val="FF0000"/>
                </a:solidFill>
                <a:latin typeface="微软雅黑" panose="020B0503020204020204" pitchFamily="34" charset="-122"/>
                <a:ea typeface="微软雅黑" panose="020B0503020204020204" pitchFamily="34" charset="-122"/>
              </a:rPr>
              <a:t>伯努利方程</a:t>
            </a:r>
          </a:p>
        </p:txBody>
      </p:sp>
      <p:grpSp>
        <p:nvGrpSpPr>
          <p:cNvPr id="27" name="组合 26">
            <a:extLst>
              <a:ext uri="{FF2B5EF4-FFF2-40B4-BE49-F238E27FC236}">
                <a16:creationId xmlns:a16="http://schemas.microsoft.com/office/drawing/2014/main" id="{46239351-CFE1-4FC3-89AF-6C85906B3C14}"/>
              </a:ext>
            </a:extLst>
          </p:cNvPr>
          <p:cNvGrpSpPr/>
          <p:nvPr/>
        </p:nvGrpSpPr>
        <p:grpSpPr>
          <a:xfrm>
            <a:off x="285914" y="3387437"/>
            <a:ext cx="6195927" cy="898291"/>
            <a:chOff x="285914" y="3048738"/>
            <a:chExt cx="6195927" cy="898291"/>
          </a:xfrm>
        </p:grpSpPr>
        <p:sp>
          <p:nvSpPr>
            <p:cNvPr id="28" name="矩形 27">
              <a:extLst>
                <a:ext uri="{FF2B5EF4-FFF2-40B4-BE49-F238E27FC236}">
                  <a16:creationId xmlns:a16="http://schemas.microsoft.com/office/drawing/2014/main" id="{F4650894-4267-4CED-833B-2A0331B96822}"/>
                </a:ext>
              </a:extLst>
            </p:cNvPr>
            <p:cNvSpPr/>
            <p:nvPr/>
          </p:nvSpPr>
          <p:spPr>
            <a:xfrm>
              <a:off x="287911" y="3048738"/>
              <a:ext cx="5004280" cy="400110"/>
            </a:xfrm>
            <a:prstGeom prst="rect">
              <a:avLst/>
            </a:prstGeom>
          </p:spPr>
          <p:txBody>
            <a:bodyPr wrap="square">
              <a:spAutoFit/>
            </a:bodyPr>
            <a:lstStyle/>
            <a:p>
              <a:pPr marL="0" lvl="1"/>
              <a:r>
                <a:rPr lang="zh-CN" altLang="en-US" sz="2000" b="1" dirty="0">
                  <a:latin typeface="微软雅黑" panose="020B0503020204020204" pitchFamily="34" charset="-122"/>
                  <a:ea typeface="微软雅黑" panose="020B0503020204020204" pitchFamily="34" charset="-122"/>
                </a:rPr>
                <a:t>证明：</a:t>
              </a:r>
              <a:endParaRPr lang="zh-CN" altLang="en-US" sz="2000"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7B6489C3-7755-42CD-A890-AA1C1667AD85}"/>
                </a:ext>
              </a:extLst>
            </p:cNvPr>
            <p:cNvSpPr/>
            <p:nvPr/>
          </p:nvSpPr>
          <p:spPr>
            <a:xfrm>
              <a:off x="285914" y="3546919"/>
              <a:ext cx="6195927" cy="400110"/>
            </a:xfrm>
            <a:prstGeom prst="rect">
              <a:avLst/>
            </a:prstGeom>
          </p:spPr>
          <p:txBody>
            <a:bodyPr wrap="none">
              <a:spAutoFit/>
            </a:bodyPr>
            <a:lstStyle/>
            <a:p>
              <a:pPr marL="0" lvl="1"/>
              <a:r>
                <a:rPr lang="zh-CN" altLang="en-US" sz="2000" dirty="0">
                  <a:latin typeface="微软雅黑" panose="020B0503020204020204" pitchFamily="34" charset="-122"/>
                  <a:ea typeface="微软雅黑" panose="020B0503020204020204" pitchFamily="34" charset="-122"/>
                </a:rPr>
                <a:t>假设在</a:t>
              </a:r>
              <a:r>
                <a:rPr lang="en-US" altLang="zh-CN" sz="2000" dirty="0" err="1">
                  <a:latin typeface="Symbol" panose="05050102010706020507" pitchFamily="18" charset="2"/>
                </a:rPr>
                <a:t>D</a:t>
              </a:r>
              <a:r>
                <a:rPr lang="en-US" altLang="zh-CN" sz="2000" i="1" dirty="0" err="1">
                  <a:latin typeface="Times New Roman" panose="02020603050405020304" pitchFamily="18" charset="0"/>
                </a:rPr>
                <a:t>t</a:t>
              </a:r>
              <a:r>
                <a:rPr lang="zh-CN" altLang="en-US" sz="2000" dirty="0">
                  <a:latin typeface="微软雅黑" panose="020B0503020204020204" pitchFamily="34" charset="-122"/>
                  <a:ea typeface="微软雅黑" panose="020B0503020204020204" pitchFamily="34" charset="-122"/>
                </a:rPr>
                <a:t>时间内某流管内理想流体从</a:t>
              </a:r>
              <a:r>
                <a:rPr lang="en-US" altLang="zh-CN" sz="2000" i="1" dirty="0">
                  <a:latin typeface="Times New Roman" panose="02020603050405020304" pitchFamily="18" charset="0"/>
                </a:rPr>
                <a:t>a1-a2</a:t>
              </a:r>
              <a:r>
                <a:rPr lang="zh-CN" altLang="en-US" sz="2000" dirty="0">
                  <a:latin typeface="微软雅黑" panose="020B0503020204020204" pitchFamily="34" charset="-122"/>
                  <a:ea typeface="微软雅黑" panose="020B0503020204020204" pitchFamily="34" charset="-122"/>
                </a:rPr>
                <a:t>流动到</a:t>
              </a:r>
              <a:r>
                <a:rPr lang="en-US" altLang="zh-CN" sz="2000" i="1" dirty="0">
                  <a:latin typeface="Times New Roman" panose="02020603050405020304" pitchFamily="18" charset="0"/>
                </a:rPr>
                <a:t>b1-b2</a:t>
              </a:r>
              <a:endParaRPr lang="zh-CN" altLang="en-US" sz="2000" i="1" dirty="0">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id="{F06FB9EB-AA0A-4A39-B95A-11EF1C3524CA}"/>
              </a:ext>
            </a:extLst>
          </p:cNvPr>
          <p:cNvGrpSpPr/>
          <p:nvPr/>
        </p:nvGrpSpPr>
        <p:grpSpPr>
          <a:xfrm>
            <a:off x="204994" y="4437498"/>
            <a:ext cx="5589381" cy="2030586"/>
            <a:chOff x="204994" y="4098799"/>
            <a:chExt cx="5589381" cy="2030586"/>
          </a:xfrm>
        </p:grpSpPr>
        <p:sp>
          <p:nvSpPr>
            <p:cNvPr id="31" name="矩形 30">
              <a:extLst>
                <a:ext uri="{FF2B5EF4-FFF2-40B4-BE49-F238E27FC236}">
                  <a16:creationId xmlns:a16="http://schemas.microsoft.com/office/drawing/2014/main" id="{121CDEDE-82D5-4E9E-8E18-024038C7AE4D}"/>
                </a:ext>
              </a:extLst>
            </p:cNvPr>
            <p:cNvSpPr/>
            <p:nvPr/>
          </p:nvSpPr>
          <p:spPr>
            <a:xfrm>
              <a:off x="204994" y="4098799"/>
              <a:ext cx="2130711" cy="400110"/>
            </a:xfrm>
            <a:prstGeom prst="rect">
              <a:avLst/>
            </a:prstGeom>
          </p:spPr>
          <p:txBody>
            <a:bodyPr wrap="none">
              <a:spAutoFit/>
            </a:bodyPr>
            <a:lstStyle/>
            <a:p>
              <a:pPr marL="0" lvl="1"/>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）压力做功：</a:t>
              </a:r>
              <a:endParaRPr lang="zh-CN" altLang="en-US" sz="2000" i="1" dirty="0">
                <a:latin typeface="微软雅黑" panose="020B0503020204020204" pitchFamily="34" charset="-122"/>
                <a:ea typeface="微软雅黑" panose="020B0503020204020204" pitchFamily="34" charset="-122"/>
              </a:endParaRPr>
            </a:p>
          </p:txBody>
        </p:sp>
        <p:graphicFrame>
          <p:nvGraphicFramePr>
            <p:cNvPr id="32" name="对象 31">
              <a:extLst>
                <a:ext uri="{FF2B5EF4-FFF2-40B4-BE49-F238E27FC236}">
                  <a16:creationId xmlns:a16="http://schemas.microsoft.com/office/drawing/2014/main" id="{F0F0DD2D-C4C7-460F-93FE-A839C68D8B0A}"/>
                </a:ext>
              </a:extLst>
            </p:cNvPr>
            <p:cNvGraphicFramePr>
              <a:graphicFrameLocks noChangeAspect="1"/>
            </p:cNvGraphicFramePr>
            <p:nvPr>
              <p:extLst>
                <p:ext uri="{D42A27DB-BD31-4B8C-83A1-F6EECF244321}">
                  <p14:modId xmlns:p14="http://schemas.microsoft.com/office/powerpoint/2010/main" val="1804831979"/>
                </p:ext>
              </p:extLst>
            </p:nvPr>
          </p:nvGraphicFramePr>
          <p:xfrm>
            <a:off x="3121025" y="4357688"/>
            <a:ext cx="2673350" cy="561975"/>
          </p:xfrm>
          <a:graphic>
            <a:graphicData uri="http://schemas.openxmlformats.org/presentationml/2006/ole">
              <mc:AlternateContent xmlns:mc="http://schemas.openxmlformats.org/markup-compatibility/2006">
                <mc:Choice xmlns:v="urn:schemas-microsoft-com:vml" Requires="v">
                  <p:oleObj spid="_x0000_s83019" name="Equation" r:id="rId7" imgW="1511280" imgH="317160" progId="Equation.DSMT4">
                    <p:embed/>
                  </p:oleObj>
                </mc:Choice>
                <mc:Fallback>
                  <p:oleObj name="Equation" r:id="rId7" imgW="1511280" imgH="317160" progId="Equation.DSMT4">
                    <p:embed/>
                    <p:pic>
                      <p:nvPicPr>
                        <p:cNvPr id="9" name="对象 8"/>
                        <p:cNvPicPr/>
                        <p:nvPr/>
                      </p:nvPicPr>
                      <p:blipFill>
                        <a:blip r:embed="rId8"/>
                        <a:stretch>
                          <a:fillRect/>
                        </a:stretch>
                      </p:blipFill>
                      <p:spPr>
                        <a:xfrm>
                          <a:off x="3121025" y="4357688"/>
                          <a:ext cx="2673350" cy="561975"/>
                        </a:xfrm>
                        <a:prstGeom prst="rect">
                          <a:avLst/>
                        </a:prstGeom>
                      </p:spPr>
                    </p:pic>
                  </p:oleObj>
                </mc:Fallback>
              </mc:AlternateContent>
            </a:graphicData>
          </a:graphic>
        </p:graphicFrame>
        <p:sp>
          <p:nvSpPr>
            <p:cNvPr id="33" name="矩形 32">
              <a:extLst>
                <a:ext uri="{FF2B5EF4-FFF2-40B4-BE49-F238E27FC236}">
                  <a16:creationId xmlns:a16="http://schemas.microsoft.com/office/drawing/2014/main" id="{5383E7D0-F232-4354-8192-BCACB19EDE3B}"/>
                </a:ext>
              </a:extLst>
            </p:cNvPr>
            <p:cNvSpPr/>
            <p:nvPr/>
          </p:nvSpPr>
          <p:spPr>
            <a:xfrm>
              <a:off x="1327094" y="4945081"/>
              <a:ext cx="1950987" cy="646331"/>
            </a:xfrm>
            <a:prstGeom prst="rect">
              <a:avLst/>
            </a:prstGeom>
          </p:spPr>
          <p:txBody>
            <a:bodyPr wrap="square">
              <a:spAutoFit/>
            </a:bodyPr>
            <a:lstStyle/>
            <a:p>
              <a:pPr marL="0" lvl="1"/>
              <a:r>
                <a:rPr lang="zh-CN" altLang="en-US" b="1" dirty="0">
                  <a:latin typeface="微软雅黑" panose="020B0503020204020204" pitchFamily="34" charset="-122"/>
                  <a:ea typeface="微软雅黑" panose="020B0503020204020204" pitchFamily="34" charset="-122"/>
                </a:rPr>
                <a:t>根据</a:t>
              </a:r>
              <a:r>
                <a:rPr lang="zh-CN" altLang="en-US" b="1" dirty="0">
                  <a:solidFill>
                    <a:srgbClr val="FF0000"/>
                  </a:solidFill>
                  <a:latin typeface="微软雅黑" panose="020B0503020204020204" pitchFamily="34" charset="-122"/>
                  <a:ea typeface="微软雅黑" panose="020B0503020204020204" pitchFamily="34" charset="-122"/>
                </a:rPr>
                <a:t>不可压定常流连续性</a:t>
              </a:r>
              <a:r>
                <a:rPr lang="zh-CN" altLang="en-US" b="1" dirty="0">
                  <a:latin typeface="微软雅黑" panose="020B0503020204020204" pitchFamily="34" charset="-122"/>
                  <a:ea typeface="微软雅黑" panose="020B0503020204020204" pitchFamily="34" charset="-122"/>
                </a:rPr>
                <a:t>原理：</a:t>
              </a:r>
            </a:p>
          </p:txBody>
        </p:sp>
        <p:graphicFrame>
          <p:nvGraphicFramePr>
            <p:cNvPr id="34" name="对象 33">
              <a:extLst>
                <a:ext uri="{FF2B5EF4-FFF2-40B4-BE49-F238E27FC236}">
                  <a16:creationId xmlns:a16="http://schemas.microsoft.com/office/drawing/2014/main" id="{712A5919-8D8D-4514-8D1C-D6AFAA4E4CC4}"/>
                </a:ext>
              </a:extLst>
            </p:cNvPr>
            <p:cNvGraphicFramePr>
              <a:graphicFrameLocks noChangeAspect="1"/>
            </p:cNvGraphicFramePr>
            <p:nvPr>
              <p:extLst>
                <p:ext uri="{D42A27DB-BD31-4B8C-83A1-F6EECF244321}">
                  <p14:modId xmlns:p14="http://schemas.microsoft.com/office/powerpoint/2010/main" val="381786209"/>
                </p:ext>
              </p:extLst>
            </p:nvPr>
          </p:nvGraphicFramePr>
          <p:xfrm>
            <a:off x="3324225" y="5070475"/>
            <a:ext cx="2266950" cy="519113"/>
          </p:xfrm>
          <a:graphic>
            <a:graphicData uri="http://schemas.openxmlformats.org/presentationml/2006/ole">
              <mc:AlternateContent xmlns:mc="http://schemas.openxmlformats.org/markup-compatibility/2006">
                <mc:Choice xmlns:v="urn:schemas-microsoft-com:vml" Requires="v">
                  <p:oleObj spid="_x0000_s83020" name="Equation" r:id="rId9" imgW="1384200" imgH="317160" progId="Equation.DSMT4">
                    <p:embed/>
                  </p:oleObj>
                </mc:Choice>
                <mc:Fallback>
                  <p:oleObj name="Equation" r:id="rId9" imgW="1384200" imgH="317160" progId="Equation.DSMT4">
                    <p:embed/>
                    <p:pic>
                      <p:nvPicPr>
                        <p:cNvPr id="11" name="对象 10"/>
                        <p:cNvPicPr/>
                        <p:nvPr/>
                      </p:nvPicPr>
                      <p:blipFill>
                        <a:blip r:embed="rId10"/>
                        <a:stretch>
                          <a:fillRect/>
                        </a:stretch>
                      </p:blipFill>
                      <p:spPr>
                        <a:xfrm>
                          <a:off x="3324225" y="5070475"/>
                          <a:ext cx="2266950" cy="519113"/>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9FDC90DC-5F7D-4F86-99AD-AB0264298178}"/>
                </a:ext>
              </a:extLst>
            </p:cNvPr>
            <p:cNvGraphicFramePr>
              <a:graphicFrameLocks noChangeAspect="1"/>
            </p:cNvGraphicFramePr>
            <p:nvPr>
              <p:extLst>
                <p:ext uri="{D42A27DB-BD31-4B8C-83A1-F6EECF244321}">
                  <p14:modId xmlns:p14="http://schemas.microsoft.com/office/powerpoint/2010/main" val="3661757010"/>
                </p:ext>
              </p:extLst>
            </p:nvPr>
          </p:nvGraphicFramePr>
          <p:xfrm>
            <a:off x="3278081" y="5696049"/>
            <a:ext cx="2287051" cy="433336"/>
          </p:xfrm>
          <a:graphic>
            <a:graphicData uri="http://schemas.openxmlformats.org/presentationml/2006/ole">
              <mc:AlternateContent xmlns:mc="http://schemas.openxmlformats.org/markup-compatibility/2006">
                <mc:Choice xmlns:v="urn:schemas-microsoft-com:vml" Requires="v">
                  <p:oleObj spid="_x0000_s83021" name="Equation" r:id="rId11" imgW="1206360" imgH="228600" progId="Equation.DSMT4">
                    <p:embed/>
                  </p:oleObj>
                </mc:Choice>
                <mc:Fallback>
                  <p:oleObj name="Equation" r:id="rId11" imgW="1206360" imgH="228600" progId="Equation.DSMT4">
                    <p:embed/>
                    <p:pic>
                      <p:nvPicPr>
                        <p:cNvPr id="14" name="对象 13"/>
                        <p:cNvPicPr/>
                        <p:nvPr/>
                      </p:nvPicPr>
                      <p:blipFill>
                        <a:blip r:embed="rId12"/>
                        <a:stretch>
                          <a:fillRect/>
                        </a:stretch>
                      </p:blipFill>
                      <p:spPr>
                        <a:xfrm>
                          <a:off x="3278081" y="5696049"/>
                          <a:ext cx="2287051" cy="433336"/>
                        </a:xfrm>
                        <a:prstGeom prst="rect">
                          <a:avLst/>
                        </a:prstGeom>
                      </p:spPr>
                    </p:pic>
                  </p:oleObj>
                </mc:Fallback>
              </mc:AlternateContent>
            </a:graphicData>
          </a:graphic>
        </p:graphicFrame>
      </p:grpSp>
    </p:spTree>
    <p:extLst>
      <p:ext uri="{BB962C8B-B14F-4D97-AF65-F5344CB8AC3E}">
        <p14:creationId xmlns:p14="http://schemas.microsoft.com/office/powerpoint/2010/main" val="20023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3190AC4-6C8C-4762-985A-CFED7EEAFEAB}"/>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25" name="矩形 24">
            <a:extLst>
              <a:ext uri="{FF2B5EF4-FFF2-40B4-BE49-F238E27FC236}">
                <a16:creationId xmlns:a16="http://schemas.microsoft.com/office/drawing/2014/main" id="{2BDA6CF1-F0EB-47B2-8580-FA7881F5E64E}"/>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26" name="图片 4">
            <a:extLst>
              <a:ext uri="{FF2B5EF4-FFF2-40B4-BE49-F238E27FC236}">
                <a16:creationId xmlns:a16="http://schemas.microsoft.com/office/drawing/2014/main" id="{BF41A2FD-ABAC-45E5-9554-44825796D8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标题 1">
            <a:extLst>
              <a:ext uri="{FF2B5EF4-FFF2-40B4-BE49-F238E27FC236}">
                <a16:creationId xmlns:a16="http://schemas.microsoft.com/office/drawing/2014/main" id="{42509DE6-626C-465A-B115-8D526FEBC3F8}"/>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理想流体流动</a:t>
            </a:r>
            <a:r>
              <a:rPr lang="en-US" altLang="zh-CN" sz="28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伯努利方程</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zh-CN" altLang="en-US" sz="2800" b="1"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3C49CD9-3343-4CB6-A185-124C2DFDCFF0}"/>
              </a:ext>
            </a:extLst>
          </p:cNvPr>
          <p:cNvPicPr>
            <a:picLocks noChangeAspect="1"/>
          </p:cNvPicPr>
          <p:nvPr/>
        </p:nvPicPr>
        <p:blipFill>
          <a:blip r:embed="rId4"/>
          <a:stretch>
            <a:fillRect/>
          </a:stretch>
        </p:blipFill>
        <p:spPr>
          <a:xfrm>
            <a:off x="5096203" y="1124744"/>
            <a:ext cx="3667471" cy="2584504"/>
          </a:xfrm>
          <a:prstGeom prst="rect">
            <a:avLst/>
          </a:prstGeom>
        </p:spPr>
      </p:pic>
      <p:sp>
        <p:nvSpPr>
          <p:cNvPr id="21" name="矩形 20">
            <a:extLst>
              <a:ext uri="{FF2B5EF4-FFF2-40B4-BE49-F238E27FC236}">
                <a16:creationId xmlns:a16="http://schemas.microsoft.com/office/drawing/2014/main" id="{938F692A-7ECA-4421-ABE8-8ED4FE69CBF5}"/>
              </a:ext>
            </a:extLst>
          </p:cNvPr>
          <p:cNvSpPr/>
          <p:nvPr/>
        </p:nvSpPr>
        <p:spPr>
          <a:xfrm>
            <a:off x="287911" y="1238307"/>
            <a:ext cx="5004280" cy="400110"/>
          </a:xfrm>
          <a:prstGeom prst="rect">
            <a:avLst/>
          </a:prstGeom>
        </p:spPr>
        <p:txBody>
          <a:bodyPr wrap="square">
            <a:spAutoFit/>
          </a:bodyPr>
          <a:lstStyle/>
          <a:p>
            <a:pPr marL="0" lvl="1"/>
            <a:r>
              <a:rPr lang="zh-CN" altLang="en-US" sz="2000" dirty="0">
                <a:latin typeface="微软雅黑" panose="020B0503020204020204" pitchFamily="34" charset="-122"/>
                <a:ea typeface="微软雅黑" panose="020B0503020204020204" pitchFamily="34" charset="-122"/>
              </a:rPr>
              <a:t>对于</a:t>
            </a:r>
            <a:r>
              <a:rPr lang="zh-CN" altLang="en-US" sz="2000" b="1" dirty="0">
                <a:solidFill>
                  <a:srgbClr val="FF0000"/>
                </a:solidFill>
                <a:latin typeface="微软雅黑" panose="020B0503020204020204" pitchFamily="34" charset="-122"/>
                <a:ea typeface="微软雅黑" panose="020B0503020204020204" pitchFamily="34" charset="-122"/>
              </a:rPr>
              <a:t>定常</a:t>
            </a:r>
            <a:r>
              <a:rPr lang="zh-CN" altLang="en-US" sz="2000" dirty="0">
                <a:latin typeface="微软雅黑" panose="020B0503020204020204" pitchFamily="34" charset="-122"/>
                <a:ea typeface="微软雅黑" panose="020B0503020204020204" pitchFamily="34" charset="-122"/>
              </a:rPr>
              <a:t>流动的</a:t>
            </a:r>
            <a:r>
              <a:rPr lang="zh-CN" altLang="en-US" sz="2000" b="1" dirty="0">
                <a:solidFill>
                  <a:srgbClr val="FF0000"/>
                </a:solidFill>
                <a:latin typeface="微软雅黑" panose="020B0503020204020204" pitchFamily="34" charset="-122"/>
                <a:ea typeface="微软雅黑" panose="020B0503020204020204" pitchFamily="34" charset="-122"/>
              </a:rPr>
              <a:t>理想</a:t>
            </a:r>
            <a:r>
              <a:rPr lang="zh-CN" altLang="en-US" sz="2000" dirty="0">
                <a:latin typeface="微软雅黑" panose="020B0503020204020204" pitchFamily="34" charset="-122"/>
                <a:ea typeface="微软雅黑" panose="020B0503020204020204" pitchFamily="34" charset="-122"/>
              </a:rPr>
              <a:t>流体中的一段</a:t>
            </a:r>
            <a:r>
              <a:rPr lang="zh-CN" altLang="en-US" sz="2000" b="1" dirty="0">
                <a:solidFill>
                  <a:srgbClr val="FF0000"/>
                </a:solidFill>
                <a:latin typeface="微软雅黑" panose="020B0503020204020204" pitchFamily="34" charset="-122"/>
                <a:ea typeface="微软雅黑" panose="020B0503020204020204" pitchFamily="34" charset="-122"/>
              </a:rPr>
              <a:t>流管</a:t>
            </a:r>
          </a:p>
        </p:txBody>
      </p:sp>
      <p:graphicFrame>
        <p:nvGraphicFramePr>
          <p:cNvPr id="22" name="对象 21">
            <a:extLst>
              <a:ext uri="{FF2B5EF4-FFF2-40B4-BE49-F238E27FC236}">
                <a16:creationId xmlns:a16="http://schemas.microsoft.com/office/drawing/2014/main" id="{8835CE82-AE1E-4587-A218-B357A5006CCD}"/>
              </a:ext>
            </a:extLst>
          </p:cNvPr>
          <p:cNvGraphicFramePr>
            <a:graphicFrameLocks noChangeAspect="1"/>
          </p:cNvGraphicFramePr>
          <p:nvPr>
            <p:extLst>
              <p:ext uri="{D42A27DB-BD31-4B8C-83A1-F6EECF244321}">
                <p14:modId xmlns:p14="http://schemas.microsoft.com/office/powerpoint/2010/main" val="405770712"/>
              </p:ext>
            </p:extLst>
          </p:nvPr>
        </p:nvGraphicFramePr>
        <p:xfrm>
          <a:off x="1467648" y="1847725"/>
          <a:ext cx="2644806" cy="688983"/>
        </p:xfrm>
        <a:graphic>
          <a:graphicData uri="http://schemas.openxmlformats.org/presentationml/2006/ole">
            <mc:AlternateContent xmlns:mc="http://schemas.openxmlformats.org/markup-compatibility/2006">
              <mc:Choice xmlns:v="urn:schemas-microsoft-com:vml" Requires="v">
                <p:oleObj spid="_x0000_s84027" name="Equation" r:id="rId5" imgW="1511280" imgH="393480" progId="Equation.DSMT4">
                  <p:embed/>
                </p:oleObj>
              </mc:Choice>
              <mc:Fallback>
                <p:oleObj name="Equation" r:id="rId5" imgW="1511280" imgH="393480" progId="Equation.DSMT4">
                  <p:embed/>
                  <p:pic>
                    <p:nvPicPr>
                      <p:cNvPr id="3" name="对象 2"/>
                      <p:cNvPicPr/>
                      <p:nvPr/>
                    </p:nvPicPr>
                    <p:blipFill>
                      <a:blip r:embed="rId6"/>
                      <a:stretch>
                        <a:fillRect/>
                      </a:stretch>
                    </p:blipFill>
                    <p:spPr>
                      <a:xfrm>
                        <a:off x="1467648" y="1847725"/>
                        <a:ext cx="2644806" cy="688983"/>
                      </a:xfrm>
                      <a:prstGeom prst="rect">
                        <a:avLst/>
                      </a:prstGeom>
                      <a:ln>
                        <a:solidFill>
                          <a:schemeClr val="accent1"/>
                        </a:solidFill>
                      </a:ln>
                    </p:spPr>
                  </p:pic>
                </p:oleObj>
              </mc:Fallback>
            </mc:AlternateContent>
          </a:graphicData>
        </a:graphic>
      </p:graphicFrame>
      <p:sp>
        <p:nvSpPr>
          <p:cNvPr id="23" name="矩形 22">
            <a:extLst>
              <a:ext uri="{FF2B5EF4-FFF2-40B4-BE49-F238E27FC236}">
                <a16:creationId xmlns:a16="http://schemas.microsoft.com/office/drawing/2014/main" id="{2ABF6A18-1733-4229-A0D5-D959D8360F46}"/>
              </a:ext>
            </a:extLst>
          </p:cNvPr>
          <p:cNvSpPr/>
          <p:nvPr/>
        </p:nvSpPr>
        <p:spPr>
          <a:xfrm>
            <a:off x="287911" y="2689201"/>
            <a:ext cx="5004280" cy="400110"/>
          </a:xfrm>
          <a:prstGeom prst="rect">
            <a:avLst/>
          </a:prstGeom>
        </p:spPr>
        <p:txBody>
          <a:bodyPr wrap="square">
            <a:spAutoFit/>
          </a:bodyPr>
          <a:lstStyle/>
          <a:p>
            <a:pPr marL="0" lvl="1"/>
            <a:r>
              <a:rPr lang="zh-CN" altLang="en-US" sz="2000" dirty="0">
                <a:latin typeface="微软雅黑" panose="020B0503020204020204" pitchFamily="34" charset="-122"/>
                <a:ea typeface="微软雅黑" panose="020B0503020204020204" pitchFamily="34" charset="-122"/>
              </a:rPr>
              <a:t>称为理想流体的伯努利方程</a:t>
            </a:r>
          </a:p>
        </p:txBody>
      </p:sp>
      <p:sp>
        <p:nvSpPr>
          <p:cNvPr id="28" name="矩形 27">
            <a:extLst>
              <a:ext uri="{FF2B5EF4-FFF2-40B4-BE49-F238E27FC236}">
                <a16:creationId xmlns:a16="http://schemas.microsoft.com/office/drawing/2014/main" id="{E043CBA9-3841-4764-9BC9-D3278F1D2604}"/>
              </a:ext>
            </a:extLst>
          </p:cNvPr>
          <p:cNvSpPr/>
          <p:nvPr/>
        </p:nvSpPr>
        <p:spPr>
          <a:xfrm>
            <a:off x="287911" y="3387437"/>
            <a:ext cx="5004280" cy="400110"/>
          </a:xfrm>
          <a:prstGeom prst="rect">
            <a:avLst/>
          </a:prstGeom>
        </p:spPr>
        <p:txBody>
          <a:bodyPr wrap="square">
            <a:spAutoFit/>
          </a:bodyPr>
          <a:lstStyle/>
          <a:p>
            <a:pPr marL="0" lvl="1"/>
            <a:r>
              <a:rPr lang="zh-CN" altLang="en-US" sz="2000" b="1" dirty="0">
                <a:latin typeface="微软雅黑" panose="020B0503020204020204" pitchFamily="34" charset="-122"/>
                <a:ea typeface="微软雅黑" panose="020B0503020204020204" pitchFamily="34" charset="-122"/>
              </a:rPr>
              <a:t>证明：</a:t>
            </a:r>
            <a:endParaRPr lang="zh-CN" altLang="en-US" sz="2000"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9D0F211E-6E02-49CC-8F58-B8145368B2BF}"/>
              </a:ext>
            </a:extLst>
          </p:cNvPr>
          <p:cNvSpPr/>
          <p:nvPr/>
        </p:nvSpPr>
        <p:spPr>
          <a:xfrm>
            <a:off x="285914" y="3885618"/>
            <a:ext cx="6195927" cy="400110"/>
          </a:xfrm>
          <a:prstGeom prst="rect">
            <a:avLst/>
          </a:prstGeom>
        </p:spPr>
        <p:txBody>
          <a:bodyPr wrap="none">
            <a:spAutoFit/>
          </a:bodyPr>
          <a:lstStyle/>
          <a:p>
            <a:pPr marL="0" lvl="1"/>
            <a:r>
              <a:rPr lang="zh-CN" altLang="en-US" sz="2000" dirty="0">
                <a:latin typeface="微软雅黑" panose="020B0503020204020204" pitchFamily="34" charset="-122"/>
                <a:ea typeface="微软雅黑" panose="020B0503020204020204" pitchFamily="34" charset="-122"/>
              </a:rPr>
              <a:t>假设在</a:t>
            </a:r>
            <a:r>
              <a:rPr lang="en-US" altLang="zh-CN" sz="2000" dirty="0" err="1">
                <a:latin typeface="Symbol" panose="05050102010706020507" pitchFamily="18" charset="2"/>
              </a:rPr>
              <a:t>D</a:t>
            </a:r>
            <a:r>
              <a:rPr lang="en-US" altLang="zh-CN" sz="2000" i="1" dirty="0" err="1">
                <a:latin typeface="Times New Roman" panose="02020603050405020304" pitchFamily="18" charset="0"/>
              </a:rPr>
              <a:t>t</a:t>
            </a:r>
            <a:r>
              <a:rPr lang="zh-CN" altLang="en-US" sz="2000" dirty="0">
                <a:latin typeface="微软雅黑" panose="020B0503020204020204" pitchFamily="34" charset="-122"/>
                <a:ea typeface="微软雅黑" panose="020B0503020204020204" pitchFamily="34" charset="-122"/>
              </a:rPr>
              <a:t>时间内某流管内理想流体从</a:t>
            </a:r>
            <a:r>
              <a:rPr lang="en-US" altLang="zh-CN" sz="2000" i="1" dirty="0">
                <a:latin typeface="Times New Roman" panose="02020603050405020304" pitchFamily="18" charset="0"/>
              </a:rPr>
              <a:t>a1-a2</a:t>
            </a:r>
            <a:r>
              <a:rPr lang="zh-CN" altLang="en-US" sz="2000" dirty="0">
                <a:latin typeface="微软雅黑" panose="020B0503020204020204" pitchFamily="34" charset="-122"/>
                <a:ea typeface="微软雅黑" panose="020B0503020204020204" pitchFamily="34" charset="-122"/>
              </a:rPr>
              <a:t>流动到</a:t>
            </a:r>
            <a:r>
              <a:rPr lang="en-US" altLang="zh-CN" sz="2000" i="1" dirty="0">
                <a:latin typeface="Times New Roman" panose="02020603050405020304" pitchFamily="18" charset="0"/>
              </a:rPr>
              <a:t>b1-b2</a:t>
            </a:r>
            <a:endParaRPr lang="zh-CN" altLang="en-US" sz="2000" i="1" dirty="0">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2206D78B-70D1-4311-9209-1C4D823814B3}"/>
              </a:ext>
            </a:extLst>
          </p:cNvPr>
          <p:cNvGrpSpPr/>
          <p:nvPr/>
        </p:nvGrpSpPr>
        <p:grpSpPr>
          <a:xfrm>
            <a:off x="102497" y="4446088"/>
            <a:ext cx="8939006" cy="1991552"/>
            <a:chOff x="204994" y="4098799"/>
            <a:chExt cx="8939006" cy="1991552"/>
          </a:xfrm>
        </p:grpSpPr>
        <p:sp>
          <p:nvSpPr>
            <p:cNvPr id="31" name="矩形 30">
              <a:extLst>
                <a:ext uri="{FF2B5EF4-FFF2-40B4-BE49-F238E27FC236}">
                  <a16:creationId xmlns:a16="http://schemas.microsoft.com/office/drawing/2014/main" id="{555C29CC-C58E-4AEC-B16B-444F8CA3DB83}"/>
                </a:ext>
              </a:extLst>
            </p:cNvPr>
            <p:cNvSpPr/>
            <p:nvPr/>
          </p:nvSpPr>
          <p:spPr>
            <a:xfrm>
              <a:off x="204994" y="4098799"/>
              <a:ext cx="3156633" cy="400110"/>
            </a:xfrm>
            <a:prstGeom prst="rect">
              <a:avLst/>
            </a:prstGeom>
          </p:spPr>
          <p:txBody>
            <a:bodyPr wrap="none">
              <a:spAutoFit/>
            </a:bodyPr>
            <a:lstStyle/>
            <a:p>
              <a:pPr marL="0" lvl="1"/>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）动能和重力势能改变</a:t>
              </a:r>
              <a:endParaRPr lang="zh-CN" altLang="en-US" sz="2000" i="1"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3B05AFBE-29AA-403E-BEB9-F38D7A2CD4EC}"/>
                </a:ext>
              </a:extLst>
            </p:cNvPr>
            <p:cNvSpPr/>
            <p:nvPr/>
          </p:nvSpPr>
          <p:spPr>
            <a:xfrm>
              <a:off x="857544" y="4549289"/>
              <a:ext cx="8286456" cy="400110"/>
            </a:xfrm>
            <a:prstGeom prst="rect">
              <a:avLst/>
            </a:prstGeom>
          </p:spPr>
          <p:txBody>
            <a:bodyPr wrap="square">
              <a:spAutoFit/>
            </a:bodyPr>
            <a:lstStyle/>
            <a:p>
              <a:pPr marL="0" lvl="1"/>
              <a:r>
                <a:rPr lang="zh-CN" altLang="en-US" sz="2000" b="1" dirty="0">
                  <a:latin typeface="微软雅黑" panose="020B0503020204020204" pitchFamily="34" charset="-122"/>
                  <a:ea typeface="微软雅黑" panose="020B0503020204020204" pitchFamily="34" charset="-122"/>
                </a:rPr>
                <a:t>若流体为</a:t>
              </a:r>
              <a:r>
                <a:rPr lang="zh-CN" altLang="en-US" sz="2000" b="1" dirty="0">
                  <a:solidFill>
                    <a:srgbClr val="C00000"/>
                  </a:solidFill>
                  <a:latin typeface="微软雅黑" panose="020B0503020204020204" pitchFamily="34" charset="-122"/>
                  <a:ea typeface="微软雅黑" panose="020B0503020204020204" pitchFamily="34" charset="-122"/>
                </a:rPr>
                <a:t>定常流动</a:t>
              </a:r>
              <a:r>
                <a:rPr lang="zh-CN" altLang="en-US" sz="2000" b="1" dirty="0">
                  <a:latin typeface="微软雅黑" panose="020B0503020204020204" pitchFamily="34" charset="-122"/>
                  <a:ea typeface="微软雅黑" panose="020B0503020204020204" pitchFamily="34" charset="-122"/>
                </a:rPr>
                <a:t>，则</a:t>
              </a:r>
              <a:r>
                <a:rPr lang="en-US" altLang="zh-CN" sz="2000" b="1" i="1" dirty="0">
                  <a:latin typeface="Times New Roman" panose="02020603050405020304" pitchFamily="18" charset="0"/>
                </a:rPr>
                <a:t>b1-a2</a:t>
              </a:r>
              <a:r>
                <a:rPr lang="zh-CN" altLang="en-US" sz="2000" b="1" dirty="0">
                  <a:latin typeface="微软雅黑" panose="020B0503020204020204" pitchFamily="34" charset="-122"/>
                  <a:ea typeface="微软雅黑" panose="020B0503020204020204" pitchFamily="34" charset="-122"/>
                </a:rPr>
                <a:t>段流体流动前后动能势能均不发生改变</a:t>
              </a:r>
            </a:p>
          </p:txBody>
        </p:sp>
        <p:sp>
          <p:nvSpPr>
            <p:cNvPr id="33" name="矩形 32">
              <a:extLst>
                <a:ext uri="{FF2B5EF4-FFF2-40B4-BE49-F238E27FC236}">
                  <a16:creationId xmlns:a16="http://schemas.microsoft.com/office/drawing/2014/main" id="{70BF3C99-0DD2-4B1F-9400-EAD8659A73EF}"/>
                </a:ext>
              </a:extLst>
            </p:cNvPr>
            <p:cNvSpPr/>
            <p:nvPr/>
          </p:nvSpPr>
          <p:spPr>
            <a:xfrm>
              <a:off x="857544" y="4948805"/>
              <a:ext cx="8286456" cy="707886"/>
            </a:xfrm>
            <a:prstGeom prst="rect">
              <a:avLst/>
            </a:prstGeom>
          </p:spPr>
          <p:txBody>
            <a:bodyPr wrap="square">
              <a:spAutoFit/>
            </a:bodyPr>
            <a:lstStyle/>
            <a:p>
              <a:pPr marL="0" lvl="1" algn="just"/>
              <a:r>
                <a:rPr lang="zh-CN" altLang="en-US" sz="2000" dirty="0">
                  <a:latin typeface="微软雅黑" panose="020B0503020204020204" pitchFamily="34" charset="-122"/>
                  <a:ea typeface="微软雅黑" panose="020B0503020204020204" pitchFamily="34" charset="-122"/>
                </a:rPr>
                <a:t>流管内流体的动能势能改变为</a:t>
              </a:r>
              <a:r>
                <a:rPr lang="en-US" altLang="zh-CN" sz="2000" i="1" dirty="0">
                  <a:latin typeface="Times New Roman" panose="02020603050405020304" pitchFamily="18" charset="0"/>
                </a:rPr>
                <a:t>a1-a2</a:t>
              </a:r>
              <a:r>
                <a:rPr lang="zh-CN" altLang="en-US" sz="2000" dirty="0">
                  <a:latin typeface="微软雅黑" panose="020B0503020204020204" pitchFamily="34" charset="-122"/>
                  <a:ea typeface="微软雅黑" panose="020B0503020204020204" pitchFamily="34" charset="-122"/>
                </a:rPr>
                <a:t>与</a:t>
              </a:r>
              <a:r>
                <a:rPr lang="en-US" altLang="zh-CN" sz="2000" i="1" dirty="0">
                  <a:latin typeface="Times New Roman" panose="02020603050405020304" pitchFamily="18" charset="0"/>
                </a:rPr>
                <a:t>b1-b2</a:t>
              </a:r>
              <a:r>
                <a:rPr lang="zh-CN" altLang="en-US" sz="2000" dirty="0">
                  <a:latin typeface="微软雅黑" panose="020B0503020204020204" pitchFamily="34" charset="-122"/>
                  <a:ea typeface="微软雅黑" panose="020B0503020204020204" pitchFamily="34" charset="-122"/>
                </a:rPr>
                <a:t>动能势能之差</a:t>
              </a:r>
            </a:p>
            <a:p>
              <a:pPr marL="0" lvl="1"/>
              <a:endParaRPr lang="zh-CN" altLang="en-US" sz="2000" dirty="0">
                <a:latin typeface="微软雅黑" panose="020B0503020204020204" pitchFamily="34" charset="-122"/>
                <a:ea typeface="微软雅黑" panose="020B0503020204020204" pitchFamily="34" charset="-122"/>
              </a:endParaRPr>
            </a:p>
          </p:txBody>
        </p:sp>
        <p:graphicFrame>
          <p:nvGraphicFramePr>
            <p:cNvPr id="34" name="对象 33">
              <a:extLst>
                <a:ext uri="{FF2B5EF4-FFF2-40B4-BE49-F238E27FC236}">
                  <a16:creationId xmlns:a16="http://schemas.microsoft.com/office/drawing/2014/main" id="{4996E753-28C0-4E51-B5B5-AC826BE182D2}"/>
                </a:ext>
              </a:extLst>
            </p:cNvPr>
            <p:cNvGraphicFramePr>
              <a:graphicFrameLocks noChangeAspect="1"/>
            </p:cNvGraphicFramePr>
            <p:nvPr>
              <p:extLst>
                <p:ext uri="{D42A27DB-BD31-4B8C-83A1-F6EECF244321}">
                  <p14:modId xmlns:p14="http://schemas.microsoft.com/office/powerpoint/2010/main" val="3774727021"/>
                </p:ext>
              </p:extLst>
            </p:nvPr>
          </p:nvGraphicFramePr>
          <p:xfrm>
            <a:off x="1878488" y="5461529"/>
            <a:ext cx="2555858" cy="628822"/>
          </p:xfrm>
          <a:graphic>
            <a:graphicData uri="http://schemas.openxmlformats.org/presentationml/2006/ole">
              <mc:AlternateContent xmlns:mc="http://schemas.openxmlformats.org/markup-compatibility/2006">
                <mc:Choice xmlns:v="urn:schemas-microsoft-com:vml" Requires="v">
                  <p:oleObj spid="_x0000_s84028" name="Equation" r:id="rId7" imgW="1600200" imgH="393480" progId="Equation.DSMT4">
                    <p:embed/>
                  </p:oleObj>
                </mc:Choice>
                <mc:Fallback>
                  <p:oleObj name="Equation" r:id="rId7" imgW="1600200" imgH="393480" progId="Equation.DSMT4">
                    <p:embed/>
                    <p:pic>
                      <p:nvPicPr>
                        <p:cNvPr id="13" name="对象 12"/>
                        <p:cNvPicPr/>
                        <p:nvPr/>
                      </p:nvPicPr>
                      <p:blipFill>
                        <a:blip r:embed="rId8"/>
                        <a:stretch>
                          <a:fillRect/>
                        </a:stretch>
                      </p:blipFill>
                      <p:spPr>
                        <a:xfrm>
                          <a:off x="1878488" y="5461529"/>
                          <a:ext cx="2555858" cy="628822"/>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DA2042D8-88D0-49D5-9AA0-D0CE54C85B35}"/>
                </a:ext>
              </a:extLst>
            </p:cNvPr>
            <p:cNvGraphicFramePr>
              <a:graphicFrameLocks noChangeAspect="1"/>
            </p:cNvGraphicFramePr>
            <p:nvPr>
              <p:extLst>
                <p:ext uri="{D42A27DB-BD31-4B8C-83A1-F6EECF244321}">
                  <p14:modId xmlns:p14="http://schemas.microsoft.com/office/powerpoint/2010/main" val="17979767"/>
                </p:ext>
              </p:extLst>
            </p:nvPr>
          </p:nvGraphicFramePr>
          <p:xfrm>
            <a:off x="5948378" y="5593141"/>
            <a:ext cx="2728244" cy="431972"/>
          </p:xfrm>
          <a:graphic>
            <a:graphicData uri="http://schemas.openxmlformats.org/presentationml/2006/ole">
              <mc:AlternateContent xmlns:mc="http://schemas.openxmlformats.org/markup-compatibility/2006">
                <mc:Choice xmlns:v="urn:schemas-microsoft-com:vml" Requires="v">
                  <p:oleObj spid="_x0000_s84029" name="Equation" r:id="rId9" imgW="1523880" imgH="241200" progId="Equation.DSMT4">
                    <p:embed/>
                  </p:oleObj>
                </mc:Choice>
                <mc:Fallback>
                  <p:oleObj name="Equation" r:id="rId9" imgW="1523880" imgH="241200" progId="Equation.DSMT4">
                    <p:embed/>
                    <p:pic>
                      <p:nvPicPr>
                        <p:cNvPr id="16" name="对象 15"/>
                        <p:cNvPicPr/>
                        <p:nvPr/>
                      </p:nvPicPr>
                      <p:blipFill>
                        <a:blip r:embed="rId10"/>
                        <a:stretch>
                          <a:fillRect/>
                        </a:stretch>
                      </p:blipFill>
                      <p:spPr>
                        <a:xfrm>
                          <a:off x="5948378" y="5593141"/>
                          <a:ext cx="2728244" cy="431972"/>
                        </a:xfrm>
                        <a:prstGeom prst="rect">
                          <a:avLst/>
                        </a:prstGeom>
                      </p:spPr>
                    </p:pic>
                  </p:oleObj>
                </mc:Fallback>
              </mc:AlternateContent>
            </a:graphicData>
          </a:graphic>
        </p:graphicFrame>
        <p:sp>
          <p:nvSpPr>
            <p:cNvPr id="36" name="矩形 35">
              <a:extLst>
                <a:ext uri="{FF2B5EF4-FFF2-40B4-BE49-F238E27FC236}">
                  <a16:creationId xmlns:a16="http://schemas.microsoft.com/office/drawing/2014/main" id="{8BA05479-8F7B-4268-A49C-478B3404CCF7}"/>
                </a:ext>
              </a:extLst>
            </p:cNvPr>
            <p:cNvSpPr/>
            <p:nvPr/>
          </p:nvSpPr>
          <p:spPr>
            <a:xfrm>
              <a:off x="770492" y="5607248"/>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动能改变</a:t>
              </a:r>
              <a:endParaRPr lang="zh-CN" altLang="en-US" dirty="0"/>
            </a:p>
          </p:txBody>
        </p:sp>
        <p:sp>
          <p:nvSpPr>
            <p:cNvPr id="37" name="矩形 36">
              <a:extLst>
                <a:ext uri="{FF2B5EF4-FFF2-40B4-BE49-F238E27FC236}">
                  <a16:creationId xmlns:a16="http://schemas.microsoft.com/office/drawing/2014/main" id="{78D38BFD-3B86-4FB2-88A1-3ACBDBAB553D}"/>
                </a:ext>
              </a:extLst>
            </p:cNvPr>
            <p:cNvSpPr/>
            <p:nvPr/>
          </p:nvSpPr>
          <p:spPr>
            <a:xfrm>
              <a:off x="4901292" y="5624461"/>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势能改变</a:t>
              </a:r>
              <a:endParaRPr lang="zh-CN" altLang="en-US" dirty="0"/>
            </a:p>
          </p:txBody>
        </p:sp>
      </p:grpSp>
    </p:spTree>
    <p:extLst>
      <p:ext uri="{BB962C8B-B14F-4D97-AF65-F5344CB8AC3E}">
        <p14:creationId xmlns:p14="http://schemas.microsoft.com/office/powerpoint/2010/main" val="355276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30"/>
                                        </p:tgtEl>
                                      </p:cBhvr>
                                    </p:animEffect>
                                    <p:set>
                                      <p:cBhvr>
                                        <p:cTn id="12"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790FC0D2-60EB-4D86-9921-92DA804F4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407523">
            <a:off x="-601541" y="4711818"/>
            <a:ext cx="3205585" cy="1801539"/>
          </a:xfrm>
          <a:prstGeom prst="rect">
            <a:avLst/>
          </a:prstGeom>
        </p:spPr>
      </p:pic>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金属拉伸实验观察规律</a:t>
            </a:r>
          </a:p>
        </p:txBody>
      </p:sp>
      <p:grpSp>
        <p:nvGrpSpPr>
          <p:cNvPr id="80" name="组合 79">
            <a:extLst>
              <a:ext uri="{FF2B5EF4-FFF2-40B4-BE49-F238E27FC236}">
                <a16:creationId xmlns:a16="http://schemas.microsoft.com/office/drawing/2014/main" id="{919A7BC7-8168-45DF-BB6A-BA68315FD0C3}"/>
              </a:ext>
            </a:extLst>
          </p:cNvPr>
          <p:cNvGrpSpPr/>
          <p:nvPr/>
        </p:nvGrpSpPr>
        <p:grpSpPr>
          <a:xfrm>
            <a:off x="2656" y="1353560"/>
            <a:ext cx="4453994" cy="3093451"/>
            <a:chOff x="26557" y="2063741"/>
            <a:chExt cx="4453994" cy="3093451"/>
          </a:xfrm>
        </p:grpSpPr>
        <p:sp>
          <p:nvSpPr>
            <p:cNvPr id="33" name="文本框 29">
              <a:extLst>
                <a:ext uri="{FF2B5EF4-FFF2-40B4-BE49-F238E27FC236}">
                  <a16:creationId xmlns:a16="http://schemas.microsoft.com/office/drawing/2014/main" id="{61DA80FB-D769-44E5-8989-1D57E2AE9DE3}"/>
                </a:ext>
              </a:extLst>
            </p:cNvPr>
            <p:cNvSpPr txBox="1">
              <a:spLocks noChangeArrowheads="1"/>
            </p:cNvSpPr>
            <p:nvPr/>
          </p:nvSpPr>
          <p:spPr bwMode="auto">
            <a:xfrm>
              <a:off x="116652" y="2428999"/>
              <a:ext cx="864400" cy="37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FFFFFF"/>
                  </a:solidFill>
                  <a:prstDash val="sysDot"/>
                  <a:miter lim="800000"/>
                  <a:headEnd/>
                  <a:tailEnd/>
                </a14:hiddenLine>
              </a:ext>
            </a:extLst>
          </p:spPr>
          <p:txBody>
            <a:bodyPr rot="0" vert="horz" wrap="square" lIns="0" tIns="0" rIns="0" bIns="0" anchor="t" anchorCtr="0" upright="1">
              <a:noAutofit/>
            </a:bodyPr>
            <a:lstStyle/>
            <a:p>
              <a:pPr algn="ctr">
                <a:spcAft>
                  <a:spcPts val="0"/>
                </a:spcAft>
              </a:pPr>
              <a:r>
                <a:rPr lang="en-US" sz="1050" kern="100">
                  <a:effectLst/>
                  <a:latin typeface="Times New Roman" panose="02020603050405020304" pitchFamily="18" charset="0"/>
                  <a:ea typeface="宋体" panose="02010600030101010101" pitchFamily="2" charset="-122"/>
                </a:rPr>
                <a:t>F(KN) </a:t>
              </a:r>
              <a:endParaRPr lang="zh-CN" sz="1200" kern="100">
                <a:effectLst/>
                <a:latin typeface="Times New Roman" panose="02020603050405020304" pitchFamily="18" charset="0"/>
                <a:ea typeface="宋体" panose="02010600030101010101" pitchFamily="2" charset="-122"/>
              </a:endParaRPr>
            </a:p>
            <a:p>
              <a:pPr algn="l">
                <a:spcAft>
                  <a:spcPts val="0"/>
                </a:spcAft>
              </a:pPr>
              <a:r>
                <a:rPr lang="en-US" sz="1200" kern="0">
                  <a:effectLst/>
                  <a:latin typeface="宋体" panose="02010600030101010101" pitchFamily="2" charset="-122"/>
                  <a:ea typeface="宋体" panose="02010600030101010101" pitchFamily="2" charset="-122"/>
                  <a:cs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p:txBody>
        </p:sp>
        <p:sp>
          <p:nvSpPr>
            <p:cNvPr id="34" name="文本框 33">
              <a:extLst>
                <a:ext uri="{FF2B5EF4-FFF2-40B4-BE49-F238E27FC236}">
                  <a16:creationId xmlns:a16="http://schemas.microsoft.com/office/drawing/2014/main" id="{88B82956-C554-4D01-A989-8FEFDAF5F5E4}"/>
                </a:ext>
              </a:extLst>
            </p:cNvPr>
            <p:cNvSpPr txBox="1">
              <a:spLocks noChangeArrowheads="1"/>
            </p:cNvSpPr>
            <p:nvPr/>
          </p:nvSpPr>
          <p:spPr bwMode="auto">
            <a:xfrm>
              <a:off x="1203768" y="2204864"/>
              <a:ext cx="859990" cy="37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FFFFFF"/>
                  </a:solidFill>
                  <a:prstDash val="sysDot"/>
                  <a:miter lim="800000"/>
                  <a:headEnd/>
                  <a:tailEnd/>
                </a14:hiddenLine>
              </a:ext>
            </a:extLst>
          </p:spPr>
          <p:txBody>
            <a:bodyPr rot="0" vert="horz" wrap="square" lIns="0" tIns="0" rIns="0" bIns="0" anchor="t" anchorCtr="0" upright="1">
              <a:noAutofit/>
            </a:bodyPr>
            <a:lstStyle>
              <a:defPPr>
                <a:defRPr lang="zh-CN"/>
              </a:defPPr>
              <a:lvl1pPr algn="ctr">
                <a:spcAft>
                  <a:spcPts val="0"/>
                </a:spcAft>
                <a:defRPr sz="1100" b="1" kern="100">
                  <a:solidFill>
                    <a:srgbClr val="FF0000"/>
                  </a:solidFill>
                  <a:effectLst/>
                  <a:latin typeface="微软雅黑" panose="020B0503020204020204" pitchFamily="34" charset="-122"/>
                  <a:ea typeface="微软雅黑" panose="020B0503020204020204" pitchFamily="34" charset="-122"/>
                </a:defRPr>
              </a:lvl1pPr>
            </a:lstStyle>
            <a:p>
              <a:r>
                <a:rPr lang="zh-CN" sz="1400" dirty="0"/>
                <a:t>屈服阶段</a:t>
              </a:r>
            </a:p>
            <a:p>
              <a:r>
                <a:rPr lang="en-US" sz="1400" dirty="0"/>
                <a:t> </a:t>
              </a:r>
              <a:endParaRPr lang="zh-CN" sz="1400" dirty="0"/>
            </a:p>
          </p:txBody>
        </p:sp>
        <p:sp>
          <p:nvSpPr>
            <p:cNvPr id="35" name="文本框 32">
              <a:extLst>
                <a:ext uri="{FF2B5EF4-FFF2-40B4-BE49-F238E27FC236}">
                  <a16:creationId xmlns:a16="http://schemas.microsoft.com/office/drawing/2014/main" id="{AB8BA605-5C71-4A65-90F9-C0516AC13B7B}"/>
                </a:ext>
              </a:extLst>
            </p:cNvPr>
            <p:cNvSpPr txBox="1">
              <a:spLocks noChangeArrowheads="1"/>
            </p:cNvSpPr>
            <p:nvPr/>
          </p:nvSpPr>
          <p:spPr bwMode="auto">
            <a:xfrm>
              <a:off x="2301097" y="2063741"/>
              <a:ext cx="859990" cy="37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FFFFFF"/>
                  </a:solidFill>
                  <a:prstDash val="sysDot"/>
                  <a:miter lim="800000"/>
                  <a:headEnd/>
                  <a:tailEnd/>
                </a14:hiddenLine>
              </a:ext>
            </a:extLst>
          </p:spPr>
          <p:txBody>
            <a:bodyPr rot="0" vert="horz" wrap="square" lIns="0" tIns="0" rIns="0" bIns="0" anchor="t" anchorCtr="0" upright="1">
              <a:noAutofit/>
            </a:bodyPr>
            <a:lstStyle>
              <a:defPPr>
                <a:defRPr lang="zh-CN"/>
              </a:defPPr>
              <a:lvl1pPr algn="ctr">
                <a:spcAft>
                  <a:spcPts val="0"/>
                </a:spcAft>
                <a:defRPr sz="1100" b="1" kern="100">
                  <a:solidFill>
                    <a:srgbClr val="FF0000"/>
                  </a:solidFill>
                  <a:effectLst/>
                  <a:latin typeface="微软雅黑" panose="020B0503020204020204" pitchFamily="34" charset="-122"/>
                  <a:ea typeface="微软雅黑" panose="020B0503020204020204" pitchFamily="34" charset="-122"/>
                </a:defRPr>
              </a:lvl1pPr>
            </a:lstStyle>
            <a:p>
              <a:r>
                <a:rPr lang="zh-CN" sz="1400" dirty="0"/>
                <a:t>强化阶段</a:t>
              </a:r>
            </a:p>
            <a:p>
              <a:r>
                <a:rPr lang="en-US" sz="1400" dirty="0"/>
                <a:t> </a:t>
              </a:r>
              <a:endParaRPr lang="zh-CN" sz="1400" dirty="0"/>
            </a:p>
          </p:txBody>
        </p:sp>
        <p:sp>
          <p:nvSpPr>
            <p:cNvPr id="36" name="文本框 31">
              <a:extLst>
                <a:ext uri="{FF2B5EF4-FFF2-40B4-BE49-F238E27FC236}">
                  <a16:creationId xmlns:a16="http://schemas.microsoft.com/office/drawing/2014/main" id="{189F8E62-0933-49D4-B35B-CDC192EB6B40}"/>
                </a:ext>
              </a:extLst>
            </p:cNvPr>
            <p:cNvSpPr txBox="1">
              <a:spLocks noChangeArrowheads="1"/>
            </p:cNvSpPr>
            <p:nvPr/>
          </p:nvSpPr>
          <p:spPr bwMode="auto">
            <a:xfrm>
              <a:off x="2899493" y="3374950"/>
              <a:ext cx="1076090" cy="37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FFFFFF"/>
                  </a:solidFill>
                  <a:prstDash val="sysDot"/>
                  <a:miter lim="800000"/>
                  <a:headEnd/>
                  <a:tailEnd/>
                </a14:hiddenLine>
              </a:ext>
            </a:extLst>
          </p:spPr>
          <p:txBody>
            <a:bodyPr rot="0" vert="horz" wrap="square" lIns="0" tIns="0" rIns="0" bIns="0" anchor="t" anchorCtr="0" upright="1">
              <a:noAutofit/>
            </a:bodyPr>
            <a:lstStyle>
              <a:defPPr>
                <a:defRPr lang="zh-CN"/>
              </a:defPPr>
              <a:lvl1pPr algn="ctr">
                <a:spcAft>
                  <a:spcPts val="0"/>
                </a:spcAft>
                <a:defRPr sz="1100" b="1" kern="100">
                  <a:solidFill>
                    <a:srgbClr val="FF0000"/>
                  </a:solidFill>
                  <a:effectLst/>
                  <a:latin typeface="微软雅黑" panose="020B0503020204020204" pitchFamily="34" charset="-122"/>
                  <a:ea typeface="微软雅黑" panose="020B0503020204020204" pitchFamily="34" charset="-122"/>
                </a:defRPr>
              </a:lvl1pPr>
            </a:lstStyle>
            <a:p>
              <a:r>
                <a:rPr lang="zh-CN" sz="1400" dirty="0"/>
                <a:t>颈缩阶段</a:t>
              </a:r>
            </a:p>
            <a:p>
              <a:r>
                <a:rPr lang="en-US" sz="1400" dirty="0"/>
                <a:t> </a:t>
              </a:r>
              <a:endParaRPr lang="zh-CN" sz="1400" dirty="0"/>
            </a:p>
          </p:txBody>
        </p:sp>
        <p:sp>
          <p:nvSpPr>
            <p:cNvPr id="37" name="文本框 30">
              <a:extLst>
                <a:ext uri="{FF2B5EF4-FFF2-40B4-BE49-F238E27FC236}">
                  <a16:creationId xmlns:a16="http://schemas.microsoft.com/office/drawing/2014/main" id="{1E4AF00C-D95F-487C-B8E6-DE6729C2DE63}"/>
                </a:ext>
              </a:extLst>
            </p:cNvPr>
            <p:cNvSpPr txBox="1">
              <a:spLocks noChangeArrowheads="1"/>
            </p:cNvSpPr>
            <p:nvPr/>
          </p:nvSpPr>
          <p:spPr bwMode="auto">
            <a:xfrm>
              <a:off x="26557" y="3377359"/>
              <a:ext cx="859990" cy="37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FFFFFF"/>
                  </a:solidFill>
                  <a:prstDash val="sysDot"/>
                  <a:miter lim="800000"/>
                  <a:headEnd/>
                  <a:tailEnd/>
                </a14:hiddenLine>
              </a:ext>
            </a:extLst>
          </p:spPr>
          <p:txBody>
            <a:bodyPr rot="0" vert="horz" wrap="square" lIns="0" tIns="0" rIns="0" bIns="0" anchor="t" anchorCtr="0" upright="1">
              <a:noAutofit/>
            </a:bodyPr>
            <a:lstStyle/>
            <a:p>
              <a:pPr algn="ctr">
                <a:spcAft>
                  <a:spcPts val="0"/>
                </a:spcAft>
              </a:pPr>
              <a:r>
                <a:rPr lang="zh-CN" sz="1400" b="1" kern="100" dirty="0">
                  <a:solidFill>
                    <a:srgbClr val="FF0000"/>
                  </a:solidFill>
                  <a:effectLst/>
                  <a:latin typeface="微软雅黑" panose="020B0503020204020204" pitchFamily="34" charset="-122"/>
                  <a:ea typeface="微软雅黑" panose="020B0503020204020204" pitchFamily="34" charset="-122"/>
                </a:rPr>
                <a:t>弹性阶段</a:t>
              </a:r>
              <a:endParaRPr lang="zh-CN" b="1" kern="100" dirty="0">
                <a:solidFill>
                  <a:srgbClr val="FF0000"/>
                </a:solidFill>
                <a:effectLst/>
                <a:latin typeface="微软雅黑" panose="020B0503020204020204" pitchFamily="34" charset="-122"/>
                <a:ea typeface="微软雅黑" panose="020B0503020204020204" pitchFamily="34" charset="-122"/>
              </a:endParaRPr>
            </a:p>
            <a:p>
              <a:pPr algn="l">
                <a:spcAft>
                  <a:spcPts val="0"/>
                </a:spcAft>
              </a:pPr>
              <a:r>
                <a:rPr lang="en-US" b="1" kern="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 </a:t>
              </a:r>
              <a:endParaRPr lang="zh-CN" b="1" kern="100" dirty="0">
                <a:solidFill>
                  <a:srgbClr val="FF0000"/>
                </a:solidFill>
                <a:effectLst/>
                <a:latin typeface="微软雅黑" panose="020B0503020204020204" pitchFamily="34" charset="-122"/>
                <a:ea typeface="微软雅黑" panose="020B0503020204020204" pitchFamily="34" charset="-122"/>
              </a:endParaRPr>
            </a:p>
          </p:txBody>
        </p:sp>
        <p:sp>
          <p:nvSpPr>
            <p:cNvPr id="38" name="文本框 28" descr="http://web.gdut.edu.cn/~jsxy/li-xue/htm/shiyanzhidao.files/image021.gif">
              <a:extLst>
                <a:ext uri="{FF2B5EF4-FFF2-40B4-BE49-F238E27FC236}">
                  <a16:creationId xmlns:a16="http://schemas.microsoft.com/office/drawing/2014/main" id="{9935BB5A-5080-41B4-8DC4-DA7A02F0FF79}"/>
                </a:ext>
              </a:extLst>
            </p:cNvPr>
            <p:cNvSpPr txBox="1">
              <a:spLocks noChangeArrowheads="1"/>
            </p:cNvSpPr>
            <p:nvPr/>
          </p:nvSpPr>
          <p:spPr bwMode="auto">
            <a:xfrm>
              <a:off x="2685597" y="3499068"/>
              <a:ext cx="429994" cy="48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FFFFFF"/>
                  </a:solidFill>
                  <a:prstDash val="sysDot"/>
                  <a:miter lim="800000"/>
                  <a:headEnd/>
                  <a:tailEnd/>
                </a14:hiddenLine>
              </a:ext>
            </a:extLst>
          </p:spPr>
          <p:txBody>
            <a:bodyPr rot="0" vert="vert270" wrap="square" lIns="0" tIns="0" rIns="0" bIns="0" anchor="t" anchorCtr="0" upright="1">
              <a:noAutofit/>
            </a:bodyPr>
            <a:lstStyle/>
            <a:p>
              <a:endParaRPr lang="zh-CN" altLang="en-US" sz="2400"/>
            </a:p>
          </p:txBody>
        </p:sp>
        <p:sp>
          <p:nvSpPr>
            <p:cNvPr id="39" name="文本框 27" descr="http://web.gdut.edu.cn/~jsxy/li-xue/htm/shiyanzhidao.files/image022.gif">
              <a:extLst>
                <a:ext uri="{FF2B5EF4-FFF2-40B4-BE49-F238E27FC236}">
                  <a16:creationId xmlns:a16="http://schemas.microsoft.com/office/drawing/2014/main" id="{0387E374-D5CE-491B-9BCB-50B2975BBF0A}"/>
                </a:ext>
              </a:extLst>
            </p:cNvPr>
            <p:cNvSpPr txBox="1">
              <a:spLocks noChangeArrowheads="1"/>
            </p:cNvSpPr>
            <p:nvPr/>
          </p:nvSpPr>
          <p:spPr bwMode="auto">
            <a:xfrm>
              <a:off x="992078" y="3814787"/>
              <a:ext cx="321945" cy="37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FFFFFF"/>
                  </a:solidFill>
                  <a:prstDash val="sysDot"/>
                  <a:miter lim="800000"/>
                  <a:headEnd/>
                  <a:tailEnd/>
                </a14:hiddenLine>
              </a:ext>
            </a:extLst>
          </p:spPr>
          <p:txBody>
            <a:bodyPr rot="0" vert="vert270" wrap="square" lIns="0" tIns="0" rIns="0" bIns="0" anchor="t" anchorCtr="0" upright="1">
              <a:noAutofit/>
            </a:bodyPr>
            <a:lstStyle/>
            <a:p>
              <a:endParaRPr lang="zh-CN" altLang="en-US" sz="2400"/>
            </a:p>
          </p:txBody>
        </p:sp>
        <p:sp>
          <p:nvSpPr>
            <p:cNvPr id="40" name="文本框 26">
              <a:extLst>
                <a:ext uri="{FF2B5EF4-FFF2-40B4-BE49-F238E27FC236}">
                  <a16:creationId xmlns:a16="http://schemas.microsoft.com/office/drawing/2014/main" id="{BB9A5A7F-3130-4650-BD98-C5A33972A6FD}"/>
                </a:ext>
              </a:extLst>
            </p:cNvPr>
            <p:cNvSpPr txBox="1">
              <a:spLocks noChangeArrowheads="1"/>
            </p:cNvSpPr>
            <p:nvPr/>
          </p:nvSpPr>
          <p:spPr bwMode="auto">
            <a:xfrm>
              <a:off x="535621" y="4641438"/>
              <a:ext cx="489533" cy="41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FFFFFF"/>
                  </a:solidFill>
                  <a:prstDash val="sysDot"/>
                  <a:miter lim="800000"/>
                  <a:headEnd/>
                  <a:tailEnd/>
                </a14:hiddenLine>
              </a:ext>
            </a:extLst>
          </p:spPr>
          <p:txBody>
            <a:bodyPr rot="0" vert="horz" wrap="square" lIns="0" tIns="108000" rIns="0" bIns="0" anchor="t" anchorCtr="0" upright="1">
              <a:noAutofit/>
            </a:bodyPr>
            <a:lstStyle/>
            <a:p>
              <a:pPr algn="ctr">
                <a:spcAft>
                  <a:spcPts val="0"/>
                </a:spcAft>
              </a:pPr>
              <a:r>
                <a:rPr lang="zh-CN" sz="1200" kern="100">
                  <a:effectLst/>
                  <a:latin typeface="Times New Roman" panose="02020603050405020304" pitchFamily="18" charset="0"/>
                  <a:ea typeface="宋体" panose="02010600030101010101" pitchFamily="2" charset="-122"/>
                </a:rPr>
                <a:t>　</a:t>
              </a:r>
              <a:r>
                <a:rPr lang="en-US" sz="1200" kern="100">
                  <a:effectLst/>
                  <a:latin typeface="Times New Roman" panose="02020603050405020304" pitchFamily="18" charset="0"/>
                  <a:ea typeface="宋体" panose="02010600030101010101" pitchFamily="2" charset="-122"/>
                </a:rPr>
                <a:t>o</a:t>
              </a:r>
              <a:endParaRPr lang="zh-CN" sz="1200" kern="100">
                <a:effectLst/>
                <a:latin typeface="Times New Roman" panose="02020603050405020304" pitchFamily="18" charset="0"/>
                <a:ea typeface="宋体" panose="02010600030101010101" pitchFamily="2" charset="-122"/>
              </a:endParaRPr>
            </a:p>
            <a:p>
              <a:pPr algn="l">
                <a:spcAft>
                  <a:spcPts val="0"/>
                </a:spcAft>
              </a:pPr>
              <a:r>
                <a:rPr lang="en-US" sz="1200" kern="0">
                  <a:effectLst/>
                  <a:latin typeface="宋体" panose="02010600030101010101" pitchFamily="2" charset="-122"/>
                  <a:ea typeface="宋体" panose="02010600030101010101" pitchFamily="2" charset="-122"/>
                  <a:cs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p:txBody>
        </p:sp>
        <p:cxnSp>
          <p:nvCxnSpPr>
            <p:cNvPr id="42" name="直接连接符 41">
              <a:extLst>
                <a:ext uri="{FF2B5EF4-FFF2-40B4-BE49-F238E27FC236}">
                  <a16:creationId xmlns:a16="http://schemas.microsoft.com/office/drawing/2014/main" id="{776D00B6-05D3-4323-A4D5-9663A77077D4}"/>
                </a:ext>
              </a:extLst>
            </p:cNvPr>
            <p:cNvCxnSpPr>
              <a:cxnSpLocks noChangeShapeType="1"/>
            </p:cNvCxnSpPr>
            <p:nvPr/>
          </p:nvCxnSpPr>
          <p:spPr bwMode="auto">
            <a:xfrm>
              <a:off x="857566" y="2431410"/>
              <a:ext cx="0" cy="2400424"/>
            </a:xfrm>
            <a:prstGeom prst="line">
              <a:avLst/>
            </a:prstGeom>
            <a:noFill/>
            <a:ln w="15875">
              <a:solidFill>
                <a:srgbClr val="000000"/>
              </a:solidFill>
              <a:round/>
              <a:headEnd type="triangle" w="sm" len="lg"/>
              <a:tailEnd type="none" w="sm" len="lg"/>
            </a:ln>
            <a:extLst>
              <a:ext uri="{909E8E84-426E-40DD-AFC4-6F175D3DCCD1}">
                <a14:hiddenFill xmlns:a14="http://schemas.microsoft.com/office/drawing/2010/main">
                  <a:noFill/>
                </a14:hiddenFill>
              </a:ext>
            </a:extLst>
          </p:spPr>
        </p:cxnSp>
        <p:cxnSp>
          <p:nvCxnSpPr>
            <p:cNvPr id="43" name="直接连接符 42">
              <a:extLst>
                <a:ext uri="{FF2B5EF4-FFF2-40B4-BE49-F238E27FC236}">
                  <a16:creationId xmlns:a16="http://schemas.microsoft.com/office/drawing/2014/main" id="{D8A005D7-4A6F-4A92-B8FE-2FCA5A10FEA8}"/>
                </a:ext>
              </a:extLst>
            </p:cNvPr>
            <p:cNvCxnSpPr>
              <a:cxnSpLocks noChangeShapeType="1"/>
            </p:cNvCxnSpPr>
            <p:nvPr/>
          </p:nvCxnSpPr>
          <p:spPr bwMode="auto">
            <a:xfrm flipH="1">
              <a:off x="1175101" y="2489252"/>
              <a:ext cx="357227" cy="708559"/>
            </a:xfrm>
            <a:prstGeom prst="line">
              <a:avLst/>
            </a:prstGeom>
            <a:noFill/>
            <a:ln w="6350">
              <a:solidFill>
                <a:srgbClr val="000000"/>
              </a:solidFill>
              <a:round/>
              <a:headEnd type="none" w="sm" len="lg"/>
              <a:tailEnd type="none" w="sm" len="med"/>
            </a:ln>
            <a:extLst>
              <a:ext uri="{909E8E84-426E-40DD-AFC4-6F175D3DCCD1}">
                <a14:hiddenFill xmlns:a14="http://schemas.microsoft.com/office/drawing/2010/main">
                  <a:noFill/>
                </a14:hiddenFill>
              </a:ext>
            </a:extLst>
          </p:spPr>
        </p:cxnSp>
        <p:cxnSp>
          <p:nvCxnSpPr>
            <p:cNvPr id="44" name="直接连接符 43">
              <a:extLst>
                <a:ext uri="{FF2B5EF4-FFF2-40B4-BE49-F238E27FC236}">
                  <a16:creationId xmlns:a16="http://schemas.microsoft.com/office/drawing/2014/main" id="{EA641745-FF14-4D3B-8554-5582FDA72B60}"/>
                </a:ext>
              </a:extLst>
            </p:cNvPr>
            <p:cNvCxnSpPr>
              <a:cxnSpLocks noChangeShapeType="1"/>
            </p:cNvCxnSpPr>
            <p:nvPr/>
          </p:nvCxnSpPr>
          <p:spPr bwMode="auto">
            <a:xfrm>
              <a:off x="626029" y="3662954"/>
              <a:ext cx="310921" cy="233775"/>
            </a:xfrm>
            <a:prstGeom prst="line">
              <a:avLst/>
            </a:prstGeom>
            <a:noFill/>
            <a:ln w="6350">
              <a:solidFill>
                <a:srgbClr val="000000"/>
              </a:solidFill>
              <a:round/>
              <a:headEnd type="none" w="sm" len="lg"/>
              <a:tailEnd type="none" w="sm" len="med"/>
            </a:ln>
            <a:extLst>
              <a:ext uri="{909E8E84-426E-40DD-AFC4-6F175D3DCCD1}">
                <a14:hiddenFill xmlns:a14="http://schemas.microsoft.com/office/drawing/2010/main">
                  <a:noFill/>
                </a14:hiddenFill>
              </a:ext>
            </a:extLst>
          </p:spPr>
        </p:cxnSp>
        <p:cxnSp>
          <p:nvCxnSpPr>
            <p:cNvPr id="45" name="直接连接符 44">
              <a:extLst>
                <a:ext uri="{FF2B5EF4-FFF2-40B4-BE49-F238E27FC236}">
                  <a16:creationId xmlns:a16="http://schemas.microsoft.com/office/drawing/2014/main" id="{86F536CC-4CCF-4AE3-8854-ED0F04338CAD}"/>
                </a:ext>
              </a:extLst>
            </p:cNvPr>
            <p:cNvCxnSpPr>
              <a:cxnSpLocks noChangeShapeType="1"/>
            </p:cNvCxnSpPr>
            <p:nvPr/>
          </p:nvCxnSpPr>
          <p:spPr bwMode="auto">
            <a:xfrm flipV="1">
              <a:off x="1997606" y="2272345"/>
              <a:ext cx="564505" cy="416809"/>
            </a:xfrm>
            <a:prstGeom prst="line">
              <a:avLst/>
            </a:prstGeom>
            <a:noFill/>
            <a:ln w="6350">
              <a:solidFill>
                <a:srgbClr val="000000"/>
              </a:solidFill>
              <a:round/>
              <a:headEnd type="none" w="sm" len="lg"/>
              <a:tailEnd type="none" w="sm" len="med"/>
            </a:ln>
            <a:extLst>
              <a:ext uri="{909E8E84-426E-40DD-AFC4-6F175D3DCCD1}">
                <a14:hiddenFill xmlns:a14="http://schemas.microsoft.com/office/drawing/2010/main">
                  <a:noFill/>
                </a14:hiddenFill>
              </a:ext>
            </a:extLst>
          </p:spPr>
        </p:cxnSp>
        <p:cxnSp>
          <p:nvCxnSpPr>
            <p:cNvPr id="47" name="直接连接符 46">
              <a:extLst>
                <a:ext uri="{FF2B5EF4-FFF2-40B4-BE49-F238E27FC236}">
                  <a16:creationId xmlns:a16="http://schemas.microsoft.com/office/drawing/2014/main" id="{6F08D605-7880-44E5-8D2B-14F84D4A37B4}"/>
                </a:ext>
              </a:extLst>
            </p:cNvPr>
            <p:cNvCxnSpPr>
              <a:cxnSpLocks noChangeShapeType="1"/>
            </p:cNvCxnSpPr>
            <p:nvPr/>
          </p:nvCxnSpPr>
          <p:spPr bwMode="auto">
            <a:xfrm flipH="1" flipV="1">
              <a:off x="3175128" y="2817067"/>
              <a:ext cx="198459" cy="477193"/>
            </a:xfrm>
            <a:prstGeom prst="line">
              <a:avLst/>
            </a:prstGeom>
            <a:noFill/>
            <a:ln w="6350">
              <a:solidFill>
                <a:srgbClr val="000000"/>
              </a:solidFill>
              <a:round/>
              <a:headEnd type="none" w="sm" len="lg"/>
              <a:tailEnd type="none" w="sm" len="med"/>
            </a:ln>
            <a:extLst>
              <a:ext uri="{909E8E84-426E-40DD-AFC4-6F175D3DCCD1}">
                <a14:hiddenFill xmlns:a14="http://schemas.microsoft.com/office/drawing/2010/main">
                  <a:noFill/>
                </a14:hiddenFill>
              </a:ext>
            </a:extLst>
          </p:spPr>
        </p:cxnSp>
        <p:cxnSp>
          <p:nvCxnSpPr>
            <p:cNvPr id="49" name="直接连接符 48">
              <a:extLst>
                <a:ext uri="{FF2B5EF4-FFF2-40B4-BE49-F238E27FC236}">
                  <a16:creationId xmlns:a16="http://schemas.microsoft.com/office/drawing/2014/main" id="{6069BCFC-2D11-4242-8BD7-E262259356CF}"/>
                </a:ext>
              </a:extLst>
            </p:cNvPr>
            <p:cNvCxnSpPr>
              <a:cxnSpLocks noChangeShapeType="1"/>
            </p:cNvCxnSpPr>
            <p:nvPr/>
          </p:nvCxnSpPr>
          <p:spPr bwMode="auto">
            <a:xfrm>
              <a:off x="857566" y="4831834"/>
              <a:ext cx="2646123" cy="0"/>
            </a:xfrm>
            <a:prstGeom prst="line">
              <a:avLst/>
            </a:prstGeom>
            <a:noFill/>
            <a:ln w="15875">
              <a:solidFill>
                <a:srgbClr val="000000"/>
              </a:solidFill>
              <a:round/>
              <a:headEnd/>
              <a:tailEnd type="triangle" w="sm" len="lg"/>
            </a:ln>
            <a:extLst>
              <a:ext uri="{909E8E84-426E-40DD-AFC4-6F175D3DCCD1}">
                <a14:hiddenFill xmlns:a14="http://schemas.microsoft.com/office/drawing/2010/main">
                  <a:noFill/>
                </a14:hiddenFill>
              </a:ext>
            </a:extLst>
          </p:spPr>
        </p:cxnSp>
        <p:cxnSp>
          <p:nvCxnSpPr>
            <p:cNvPr id="50" name="直接连接符 49">
              <a:extLst>
                <a:ext uri="{FF2B5EF4-FFF2-40B4-BE49-F238E27FC236}">
                  <a16:creationId xmlns:a16="http://schemas.microsoft.com/office/drawing/2014/main" id="{B9D7A9F1-E97F-4FFB-89A9-0B182F8BAF0C}"/>
                </a:ext>
              </a:extLst>
            </p:cNvPr>
            <p:cNvCxnSpPr>
              <a:cxnSpLocks noChangeShapeType="1"/>
            </p:cNvCxnSpPr>
            <p:nvPr/>
          </p:nvCxnSpPr>
          <p:spPr bwMode="auto">
            <a:xfrm flipH="1">
              <a:off x="848746" y="3060436"/>
              <a:ext cx="176408" cy="1771398"/>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51" name="直接连接符 50">
              <a:extLst>
                <a:ext uri="{FF2B5EF4-FFF2-40B4-BE49-F238E27FC236}">
                  <a16:creationId xmlns:a16="http://schemas.microsoft.com/office/drawing/2014/main" id="{27D66F17-0B7F-4AB0-97EC-05777BDDAF12}"/>
                </a:ext>
              </a:extLst>
            </p:cNvPr>
            <p:cNvCxnSpPr>
              <a:cxnSpLocks noChangeShapeType="1"/>
            </p:cNvCxnSpPr>
            <p:nvPr/>
          </p:nvCxnSpPr>
          <p:spPr bwMode="auto">
            <a:xfrm>
              <a:off x="1029564" y="3074896"/>
              <a:ext cx="13231" cy="257878"/>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52" name="直接连接符 51">
              <a:extLst>
                <a:ext uri="{FF2B5EF4-FFF2-40B4-BE49-F238E27FC236}">
                  <a16:creationId xmlns:a16="http://schemas.microsoft.com/office/drawing/2014/main" id="{DB83E1E8-9880-485A-8877-A1DD344E344C}"/>
                </a:ext>
              </a:extLst>
            </p:cNvPr>
            <p:cNvCxnSpPr>
              <a:cxnSpLocks noChangeShapeType="1"/>
            </p:cNvCxnSpPr>
            <p:nvPr/>
          </p:nvCxnSpPr>
          <p:spPr bwMode="auto">
            <a:xfrm flipH="1">
              <a:off x="1042795" y="3173710"/>
              <a:ext cx="35282" cy="125323"/>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53" name="直接连接符 52">
              <a:extLst>
                <a:ext uri="{FF2B5EF4-FFF2-40B4-BE49-F238E27FC236}">
                  <a16:creationId xmlns:a16="http://schemas.microsoft.com/office/drawing/2014/main" id="{C640FDB6-F9ED-44BD-9F75-FC475AAF13A8}"/>
                </a:ext>
              </a:extLst>
            </p:cNvPr>
            <p:cNvCxnSpPr>
              <a:cxnSpLocks noChangeShapeType="1"/>
            </p:cNvCxnSpPr>
            <p:nvPr/>
          </p:nvCxnSpPr>
          <p:spPr bwMode="auto">
            <a:xfrm>
              <a:off x="1075872" y="3173710"/>
              <a:ext cx="8820" cy="77122"/>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54" name="直接连接符 53">
              <a:extLst>
                <a:ext uri="{FF2B5EF4-FFF2-40B4-BE49-F238E27FC236}">
                  <a16:creationId xmlns:a16="http://schemas.microsoft.com/office/drawing/2014/main" id="{1EEF5C12-2C08-46AD-951E-C8FDD584CB16}"/>
                </a:ext>
              </a:extLst>
            </p:cNvPr>
            <p:cNvCxnSpPr>
              <a:cxnSpLocks noChangeShapeType="1"/>
            </p:cNvCxnSpPr>
            <p:nvPr/>
          </p:nvCxnSpPr>
          <p:spPr bwMode="auto">
            <a:xfrm flipH="1">
              <a:off x="1084693" y="3166479"/>
              <a:ext cx="24255" cy="84353"/>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55" name="直接连接符 54">
              <a:extLst>
                <a:ext uri="{FF2B5EF4-FFF2-40B4-BE49-F238E27FC236}">
                  <a16:creationId xmlns:a16="http://schemas.microsoft.com/office/drawing/2014/main" id="{D0806FDE-396C-425C-8B4E-BFEEFE7CC300}"/>
                </a:ext>
              </a:extLst>
            </p:cNvPr>
            <p:cNvCxnSpPr>
              <a:cxnSpLocks noChangeShapeType="1"/>
            </p:cNvCxnSpPr>
            <p:nvPr/>
          </p:nvCxnSpPr>
          <p:spPr bwMode="auto">
            <a:xfrm>
              <a:off x="1104538" y="3166479"/>
              <a:ext cx="13231" cy="86762"/>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56" name="直接连接符 55">
              <a:extLst>
                <a:ext uri="{FF2B5EF4-FFF2-40B4-BE49-F238E27FC236}">
                  <a16:creationId xmlns:a16="http://schemas.microsoft.com/office/drawing/2014/main" id="{905774A2-E608-43DD-954B-5463ECF291BB}"/>
                </a:ext>
              </a:extLst>
            </p:cNvPr>
            <p:cNvCxnSpPr>
              <a:cxnSpLocks noChangeShapeType="1"/>
            </p:cNvCxnSpPr>
            <p:nvPr/>
          </p:nvCxnSpPr>
          <p:spPr bwMode="auto">
            <a:xfrm flipH="1">
              <a:off x="1117769" y="3202631"/>
              <a:ext cx="24257" cy="48201"/>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57" name="直接连接符 56">
              <a:extLst>
                <a:ext uri="{FF2B5EF4-FFF2-40B4-BE49-F238E27FC236}">
                  <a16:creationId xmlns:a16="http://schemas.microsoft.com/office/drawing/2014/main" id="{C05E03BD-A046-433E-9085-8979D8C84C38}"/>
                </a:ext>
              </a:extLst>
            </p:cNvPr>
            <p:cNvCxnSpPr>
              <a:cxnSpLocks noChangeShapeType="1"/>
            </p:cNvCxnSpPr>
            <p:nvPr/>
          </p:nvCxnSpPr>
          <p:spPr bwMode="auto">
            <a:xfrm>
              <a:off x="1139820" y="3207451"/>
              <a:ext cx="22051" cy="72302"/>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58" name="直接连接符 57">
              <a:extLst>
                <a:ext uri="{FF2B5EF4-FFF2-40B4-BE49-F238E27FC236}">
                  <a16:creationId xmlns:a16="http://schemas.microsoft.com/office/drawing/2014/main" id="{840982F0-7928-4153-BB44-FDE56068C550}"/>
                </a:ext>
              </a:extLst>
            </p:cNvPr>
            <p:cNvCxnSpPr>
              <a:cxnSpLocks noChangeShapeType="1"/>
            </p:cNvCxnSpPr>
            <p:nvPr/>
          </p:nvCxnSpPr>
          <p:spPr bwMode="auto">
            <a:xfrm flipH="1">
              <a:off x="1159666" y="3205040"/>
              <a:ext cx="30871" cy="69893"/>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59" name="直接连接符 58">
              <a:extLst>
                <a:ext uri="{FF2B5EF4-FFF2-40B4-BE49-F238E27FC236}">
                  <a16:creationId xmlns:a16="http://schemas.microsoft.com/office/drawing/2014/main" id="{71AAD038-D3FE-442B-B6F3-421DFC08DBD2}"/>
                </a:ext>
              </a:extLst>
            </p:cNvPr>
            <p:cNvCxnSpPr>
              <a:cxnSpLocks noChangeShapeType="1"/>
            </p:cNvCxnSpPr>
            <p:nvPr/>
          </p:nvCxnSpPr>
          <p:spPr bwMode="auto">
            <a:xfrm>
              <a:off x="1183922" y="3207451"/>
              <a:ext cx="19847" cy="31330"/>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60" name="直接连接符 59">
              <a:extLst>
                <a:ext uri="{FF2B5EF4-FFF2-40B4-BE49-F238E27FC236}">
                  <a16:creationId xmlns:a16="http://schemas.microsoft.com/office/drawing/2014/main" id="{08EC3001-349A-433E-9A94-3E19F7CB518D}"/>
                </a:ext>
              </a:extLst>
            </p:cNvPr>
            <p:cNvCxnSpPr>
              <a:cxnSpLocks noChangeShapeType="1"/>
            </p:cNvCxnSpPr>
            <p:nvPr/>
          </p:nvCxnSpPr>
          <p:spPr bwMode="auto">
            <a:xfrm flipV="1">
              <a:off x="1203768" y="3207451"/>
              <a:ext cx="35282" cy="31330"/>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61" name="直接连接符 60">
              <a:extLst>
                <a:ext uri="{FF2B5EF4-FFF2-40B4-BE49-F238E27FC236}">
                  <a16:creationId xmlns:a16="http://schemas.microsoft.com/office/drawing/2014/main" id="{EC7A28D4-D9ED-4036-B28B-237E31E3F673}"/>
                </a:ext>
              </a:extLst>
            </p:cNvPr>
            <p:cNvCxnSpPr>
              <a:cxnSpLocks noChangeShapeType="1"/>
            </p:cNvCxnSpPr>
            <p:nvPr/>
          </p:nvCxnSpPr>
          <p:spPr bwMode="auto">
            <a:xfrm>
              <a:off x="1234640" y="3209860"/>
              <a:ext cx="19845" cy="21691"/>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sp>
          <p:nvSpPr>
            <p:cNvPr id="62" name="任意多边形 3">
              <a:extLst>
                <a:ext uri="{FF2B5EF4-FFF2-40B4-BE49-F238E27FC236}">
                  <a16:creationId xmlns:a16="http://schemas.microsoft.com/office/drawing/2014/main" id="{DDB745DC-203A-4E57-A37C-548F4AF3489F}"/>
                </a:ext>
              </a:extLst>
            </p:cNvPr>
            <p:cNvSpPr>
              <a:spLocks/>
            </p:cNvSpPr>
            <p:nvPr/>
          </p:nvSpPr>
          <p:spPr bwMode="auto">
            <a:xfrm flipH="1" flipV="1">
              <a:off x="1247870" y="2636265"/>
              <a:ext cx="2116898" cy="1098989"/>
            </a:xfrm>
            <a:custGeom>
              <a:avLst/>
              <a:gdLst>
                <a:gd name="G0" fmla="+- 14354 0 0"/>
                <a:gd name="G1" fmla="+- 0 0 0"/>
                <a:gd name="G2" fmla="+- 21600 0 0"/>
                <a:gd name="T0" fmla="*/ 33738 w 33738"/>
                <a:gd name="T1" fmla="*/ 9531 h 21600"/>
                <a:gd name="T2" fmla="*/ 0 w 33738"/>
                <a:gd name="T3" fmla="*/ 16140 h 21600"/>
                <a:gd name="T4" fmla="*/ 14354 w 33738"/>
                <a:gd name="T5" fmla="*/ 0 h 21600"/>
              </a:gdLst>
              <a:ahLst/>
              <a:cxnLst>
                <a:cxn ang="0">
                  <a:pos x="T0" y="T1"/>
                </a:cxn>
                <a:cxn ang="0">
                  <a:pos x="T2" y="T3"/>
                </a:cxn>
                <a:cxn ang="0">
                  <a:pos x="T4" y="T5"/>
                </a:cxn>
              </a:cxnLst>
              <a:rect l="0" t="0" r="r" b="b"/>
              <a:pathLst>
                <a:path w="33738" h="21600" fill="none" extrusionOk="0">
                  <a:moveTo>
                    <a:pt x="33737" y="9530"/>
                  </a:moveTo>
                  <a:cubicBezTo>
                    <a:pt x="30104" y="16919"/>
                    <a:pt x="22587" y="21599"/>
                    <a:pt x="14354" y="21600"/>
                  </a:cubicBezTo>
                  <a:cubicBezTo>
                    <a:pt x="9061" y="21600"/>
                    <a:pt x="3954" y="19657"/>
                    <a:pt x="-1" y="16140"/>
                  </a:cubicBezTo>
                </a:path>
                <a:path w="33738" h="21600" stroke="0" extrusionOk="0">
                  <a:moveTo>
                    <a:pt x="33737" y="9530"/>
                  </a:moveTo>
                  <a:cubicBezTo>
                    <a:pt x="30104" y="16919"/>
                    <a:pt x="22587" y="21599"/>
                    <a:pt x="14354" y="21600"/>
                  </a:cubicBezTo>
                  <a:cubicBezTo>
                    <a:pt x="9061" y="21600"/>
                    <a:pt x="3954" y="19657"/>
                    <a:pt x="-1" y="16140"/>
                  </a:cubicBezTo>
                  <a:lnTo>
                    <a:pt x="14354"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endParaRPr lang="zh-CN" altLang="en-US" sz="2400"/>
            </a:p>
          </p:txBody>
        </p:sp>
        <p:sp>
          <p:nvSpPr>
            <p:cNvPr id="64" name="文本框 34">
              <a:extLst>
                <a:ext uri="{FF2B5EF4-FFF2-40B4-BE49-F238E27FC236}">
                  <a16:creationId xmlns:a16="http://schemas.microsoft.com/office/drawing/2014/main" id="{55DFC1E2-DB56-4524-A67B-A03281094F68}"/>
                </a:ext>
              </a:extLst>
            </p:cNvPr>
            <p:cNvSpPr txBox="1">
              <a:spLocks noChangeArrowheads="1"/>
            </p:cNvSpPr>
            <p:nvPr/>
          </p:nvSpPr>
          <p:spPr bwMode="auto">
            <a:xfrm>
              <a:off x="3366973" y="4839064"/>
              <a:ext cx="926143" cy="318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FFFFFF"/>
                  </a:solidFill>
                  <a:prstDash val="sysDot"/>
                  <a:miter lim="800000"/>
                  <a:headEnd/>
                  <a:tailEnd/>
                </a14:hiddenLine>
              </a:ext>
            </a:extLst>
          </p:spPr>
          <p:txBody>
            <a:bodyPr rot="0" vert="horz" wrap="square" lIns="0" tIns="0" rIns="0" bIns="0" anchor="t" anchorCtr="0" upright="1">
              <a:noAutofit/>
            </a:bodyPr>
            <a:lstStyle/>
            <a:p>
              <a:pPr algn="just">
                <a:spcAft>
                  <a:spcPts val="0"/>
                </a:spcAft>
              </a:pPr>
              <a:r>
                <a:rPr lang="en-US" sz="1600" i="1" kern="100">
                  <a:effectLst/>
                  <a:latin typeface="Times New Roman" panose="02020603050405020304" pitchFamily="18" charset="0"/>
                  <a:ea typeface="宋体" panose="02010600030101010101" pitchFamily="2" charset="-122"/>
                  <a:sym typeface="Symbol" panose="05050102010706020507" pitchFamily="18" charset="2"/>
                </a:rPr>
                <a:t></a:t>
              </a:r>
              <a:r>
                <a:rPr lang="en-US" sz="1600" i="1" kern="100">
                  <a:effectLst/>
                  <a:latin typeface="Times New Roman" panose="02020603050405020304" pitchFamily="18" charset="0"/>
                  <a:ea typeface="宋体" panose="02010600030101010101" pitchFamily="2" charset="-122"/>
                </a:rPr>
                <a:t>L</a:t>
              </a:r>
              <a:r>
                <a:rPr lang="en-US" sz="1200" kern="100">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p>
              <a:pPr algn="l">
                <a:spcAft>
                  <a:spcPts val="0"/>
                </a:spcAft>
              </a:pPr>
              <a:r>
                <a:rPr lang="en-US" sz="1200" kern="0">
                  <a:effectLst/>
                  <a:latin typeface="宋体" panose="02010600030101010101" pitchFamily="2" charset="-122"/>
                  <a:ea typeface="宋体" panose="02010600030101010101" pitchFamily="2" charset="-122"/>
                  <a:cs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p:txBody>
        </p:sp>
        <p:cxnSp>
          <p:nvCxnSpPr>
            <p:cNvPr id="84" name="直接连接符 83">
              <a:extLst>
                <a:ext uri="{FF2B5EF4-FFF2-40B4-BE49-F238E27FC236}">
                  <a16:creationId xmlns:a16="http://schemas.microsoft.com/office/drawing/2014/main" id="{CFB66DF9-0DD5-4BF9-9099-E7710370791C}"/>
                </a:ext>
              </a:extLst>
            </p:cNvPr>
            <p:cNvCxnSpPr>
              <a:cxnSpLocks noChangeShapeType="1"/>
            </p:cNvCxnSpPr>
            <p:nvPr/>
          </p:nvCxnSpPr>
          <p:spPr bwMode="auto">
            <a:xfrm flipH="1">
              <a:off x="3404461" y="2680249"/>
              <a:ext cx="449838" cy="216906"/>
            </a:xfrm>
            <a:prstGeom prst="line">
              <a:avLst/>
            </a:prstGeom>
            <a:noFill/>
            <a:ln w="6350">
              <a:solidFill>
                <a:srgbClr val="000000"/>
              </a:solidFill>
              <a:round/>
              <a:headEnd type="none" w="sm" len="lg"/>
              <a:tailEnd type="none" w="sm" len="med"/>
            </a:ln>
            <a:extLst>
              <a:ext uri="{909E8E84-426E-40DD-AFC4-6F175D3DCCD1}">
                <a14:hiddenFill xmlns:a14="http://schemas.microsoft.com/office/drawing/2010/main">
                  <a:noFill/>
                </a14:hiddenFill>
              </a:ext>
            </a:extLst>
          </p:spPr>
        </p:cxnSp>
        <p:sp>
          <p:nvSpPr>
            <p:cNvPr id="86" name="文本框 31">
              <a:extLst>
                <a:ext uri="{FF2B5EF4-FFF2-40B4-BE49-F238E27FC236}">
                  <a16:creationId xmlns:a16="http://schemas.microsoft.com/office/drawing/2014/main" id="{38B886A5-76E0-4774-BFDC-D9D3D4F24476}"/>
                </a:ext>
              </a:extLst>
            </p:cNvPr>
            <p:cNvSpPr txBox="1">
              <a:spLocks noChangeArrowheads="1"/>
            </p:cNvSpPr>
            <p:nvPr/>
          </p:nvSpPr>
          <p:spPr bwMode="auto">
            <a:xfrm>
              <a:off x="3404461" y="2477443"/>
              <a:ext cx="1076090" cy="37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FFFFFF"/>
                  </a:solidFill>
                  <a:prstDash val="sysDot"/>
                  <a:miter lim="800000"/>
                  <a:headEnd/>
                  <a:tailEnd/>
                </a14:hiddenLine>
              </a:ext>
            </a:extLst>
          </p:spPr>
          <p:txBody>
            <a:bodyPr rot="0" vert="horz" wrap="square" lIns="0" tIns="0" rIns="0" bIns="0" anchor="t" anchorCtr="0" upright="1">
              <a:noAutofit/>
            </a:bodyPr>
            <a:lstStyle>
              <a:defPPr>
                <a:defRPr lang="zh-CN"/>
              </a:defPPr>
              <a:lvl1pPr algn="ctr">
                <a:spcAft>
                  <a:spcPts val="0"/>
                </a:spcAft>
                <a:defRPr sz="1100" b="1" kern="100">
                  <a:solidFill>
                    <a:srgbClr val="FF0000"/>
                  </a:solidFill>
                  <a:effectLst/>
                  <a:latin typeface="微软雅黑" panose="020B0503020204020204" pitchFamily="34" charset="-122"/>
                  <a:ea typeface="微软雅黑" panose="020B0503020204020204" pitchFamily="34" charset="-122"/>
                </a:defRPr>
              </a:lvl1pPr>
            </a:lstStyle>
            <a:p>
              <a:r>
                <a:rPr lang="zh-CN" altLang="en-US" sz="1400" dirty="0"/>
                <a:t>断裂</a:t>
              </a:r>
              <a:r>
                <a:rPr lang="en-US" sz="1400" dirty="0"/>
                <a:t> </a:t>
              </a:r>
              <a:endParaRPr lang="zh-CN" sz="1400" dirty="0"/>
            </a:p>
          </p:txBody>
        </p:sp>
      </p:grpSp>
      <p:cxnSp>
        <p:nvCxnSpPr>
          <p:cNvPr id="87" name="直接连接符 86">
            <a:extLst>
              <a:ext uri="{FF2B5EF4-FFF2-40B4-BE49-F238E27FC236}">
                <a16:creationId xmlns:a16="http://schemas.microsoft.com/office/drawing/2014/main" id="{51C71EA5-0193-4384-9130-A752CAE50A22}"/>
              </a:ext>
            </a:extLst>
          </p:cNvPr>
          <p:cNvCxnSpPr>
            <a:cxnSpLocks noChangeShapeType="1"/>
          </p:cNvCxnSpPr>
          <p:nvPr/>
        </p:nvCxnSpPr>
        <p:spPr bwMode="auto">
          <a:xfrm flipH="1">
            <a:off x="1674378" y="2028909"/>
            <a:ext cx="228763" cy="2076136"/>
          </a:xfrm>
          <a:prstGeom prst="lin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cxnSp>
      <p:cxnSp>
        <p:nvCxnSpPr>
          <p:cNvPr id="82" name="直接箭头连接符 81">
            <a:extLst>
              <a:ext uri="{FF2B5EF4-FFF2-40B4-BE49-F238E27FC236}">
                <a16:creationId xmlns:a16="http://schemas.microsoft.com/office/drawing/2014/main" id="{818854A0-62CF-4BFC-B691-12D85EA5E96C}"/>
              </a:ext>
            </a:extLst>
          </p:cNvPr>
          <p:cNvCxnSpPr>
            <a:cxnSpLocks/>
          </p:cNvCxnSpPr>
          <p:nvPr/>
        </p:nvCxnSpPr>
        <p:spPr>
          <a:xfrm flipH="1">
            <a:off x="1604938" y="2932470"/>
            <a:ext cx="60621" cy="463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接箭头连接符 99">
            <a:extLst>
              <a:ext uri="{FF2B5EF4-FFF2-40B4-BE49-F238E27FC236}">
                <a16:creationId xmlns:a16="http://schemas.microsoft.com/office/drawing/2014/main" id="{298DC0C4-706E-458B-8F62-743E2CE20565}"/>
              </a:ext>
            </a:extLst>
          </p:cNvPr>
          <p:cNvCxnSpPr>
            <a:cxnSpLocks/>
          </p:cNvCxnSpPr>
          <p:nvPr/>
        </p:nvCxnSpPr>
        <p:spPr>
          <a:xfrm flipV="1">
            <a:off x="1907916" y="2974686"/>
            <a:ext cx="48137" cy="420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3" name="图片 92" descr="图片包含 桌子, 站, 前, 棕色&#10;&#10;描述已自动生成">
            <a:extLst>
              <a:ext uri="{FF2B5EF4-FFF2-40B4-BE49-F238E27FC236}">
                <a16:creationId xmlns:a16="http://schemas.microsoft.com/office/drawing/2014/main" id="{959C76C5-44DD-457B-B8B5-06653300D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575" y="4552420"/>
            <a:ext cx="2352675" cy="1714500"/>
          </a:xfrm>
          <a:prstGeom prst="rect">
            <a:avLst/>
          </a:prstGeom>
        </p:spPr>
      </p:pic>
      <p:sp>
        <p:nvSpPr>
          <p:cNvPr id="95" name="矩形 94">
            <a:extLst>
              <a:ext uri="{FF2B5EF4-FFF2-40B4-BE49-F238E27FC236}">
                <a16:creationId xmlns:a16="http://schemas.microsoft.com/office/drawing/2014/main" id="{0C550CEC-6C54-46ED-8755-1DDEEC4161C5}"/>
              </a:ext>
            </a:extLst>
          </p:cNvPr>
          <p:cNvSpPr/>
          <p:nvPr/>
        </p:nvSpPr>
        <p:spPr>
          <a:xfrm>
            <a:off x="1187624" y="6669360"/>
            <a:ext cx="1296144" cy="360040"/>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7" name="图片 96" descr="图片包含 桌子, 标志, 监控, 电脑&#10;&#10;描述已自动生成">
            <a:extLst>
              <a:ext uri="{FF2B5EF4-FFF2-40B4-BE49-F238E27FC236}">
                <a16:creationId xmlns:a16="http://schemas.microsoft.com/office/drawing/2014/main" id="{D103A0E4-794C-4D61-992F-50DE2D414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9893" y="1230427"/>
            <a:ext cx="3060710" cy="4080946"/>
          </a:xfrm>
          <a:prstGeom prst="rect">
            <a:avLst/>
          </a:prstGeom>
        </p:spPr>
      </p:pic>
      <p:sp>
        <p:nvSpPr>
          <p:cNvPr id="107" name="文本框 106">
            <a:extLst>
              <a:ext uri="{FF2B5EF4-FFF2-40B4-BE49-F238E27FC236}">
                <a16:creationId xmlns:a16="http://schemas.microsoft.com/office/drawing/2014/main" id="{2DE2D58A-2333-416A-B0D6-964317F29F69}"/>
              </a:ext>
            </a:extLst>
          </p:cNvPr>
          <p:cNvSpPr txBox="1"/>
          <p:nvPr/>
        </p:nvSpPr>
        <p:spPr>
          <a:xfrm>
            <a:off x="4874752" y="5624312"/>
            <a:ext cx="4196358" cy="1045048"/>
          </a:xfrm>
          <a:prstGeom prst="rect">
            <a:avLst/>
          </a:prstGeom>
        </p:spPr>
        <p:style>
          <a:lnRef idx="2">
            <a:schemeClr val="accent2"/>
          </a:lnRef>
          <a:fillRef idx="1">
            <a:schemeClr val="lt1"/>
          </a:fillRef>
          <a:effectRef idx="0">
            <a:schemeClr val="accent2"/>
          </a:effectRef>
          <a:fontRef idx="minor">
            <a:schemeClr val="dk1"/>
          </a:fontRef>
        </p:style>
        <p:txBody>
          <a:bodyPr wrap="square" rtlCol="0">
            <a:noAutofit/>
          </a:bodyPr>
          <a:lstStyle/>
          <a:p>
            <a:pPr algn="ctr">
              <a:lnSpc>
                <a:spcPct val="110000"/>
              </a:lnSpc>
              <a:spcBef>
                <a:spcPts val="0"/>
              </a:spcBef>
              <a:spcAft>
                <a:spcPts val="600"/>
              </a:spcAft>
              <a:buClr>
                <a:schemeClr val="tx1"/>
              </a:buClr>
            </a:pPr>
            <a:r>
              <a:rPr lang="zh-CN" altLang="en-US" sz="2800" b="1" dirty="0">
                <a:solidFill>
                  <a:srgbClr val="FF0000"/>
                </a:solidFill>
                <a:latin typeface="Times New Roman" pitchFamily="18" charset="0"/>
                <a:ea typeface="微软雅黑" panose="020B0503020204020204" pitchFamily="34" charset="-122"/>
                <a:cs typeface="Times New Roman" pitchFamily="18" charset="0"/>
              </a:rPr>
              <a:t>本课程只讨论线弹性阶段</a:t>
            </a:r>
            <a:endParaRPr lang="en-US" altLang="zh-CN" sz="2800" b="1" dirty="0">
              <a:solidFill>
                <a:srgbClr val="FF0000"/>
              </a:solidFill>
              <a:latin typeface="Times New Roman" pitchFamily="18" charset="0"/>
              <a:ea typeface="微软雅黑" panose="020B0503020204020204" pitchFamily="34" charset="-122"/>
              <a:cs typeface="Times New Roman" pitchFamily="18" charset="0"/>
            </a:endParaRPr>
          </a:p>
          <a:p>
            <a:pPr algn="ctr">
              <a:lnSpc>
                <a:spcPct val="110000"/>
              </a:lnSpc>
              <a:spcBef>
                <a:spcPts val="0"/>
              </a:spcBef>
              <a:spcAft>
                <a:spcPts val="600"/>
              </a:spcAft>
              <a:buClr>
                <a:schemeClr val="tx1"/>
              </a:buClr>
            </a:pPr>
            <a:r>
              <a:rPr lang="zh-CN" altLang="en-US" sz="2800" b="1" dirty="0">
                <a:solidFill>
                  <a:srgbClr val="FF0000"/>
                </a:solidFill>
                <a:latin typeface="Times New Roman" pitchFamily="18" charset="0"/>
                <a:ea typeface="微软雅黑" panose="020B0503020204020204" pitchFamily="34" charset="-122"/>
                <a:cs typeface="Times New Roman" pitchFamily="18" charset="0"/>
              </a:rPr>
              <a:t>的准静态问题</a:t>
            </a:r>
          </a:p>
        </p:txBody>
      </p:sp>
    </p:spTree>
    <p:extLst>
      <p:ext uri="{BB962C8B-B14F-4D97-AF65-F5344CB8AC3E}">
        <p14:creationId xmlns:p14="http://schemas.microsoft.com/office/powerpoint/2010/main" val="3858794726"/>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23D353F3-3A88-4C7B-B3BB-5CFF90758943}"/>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24" name="矩形 23">
            <a:extLst>
              <a:ext uri="{FF2B5EF4-FFF2-40B4-BE49-F238E27FC236}">
                <a16:creationId xmlns:a16="http://schemas.microsoft.com/office/drawing/2014/main" id="{6D0B144D-5AF6-44B6-80DE-61E219A603AA}"/>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25" name="图片 4">
            <a:extLst>
              <a:ext uri="{FF2B5EF4-FFF2-40B4-BE49-F238E27FC236}">
                <a16:creationId xmlns:a16="http://schemas.microsoft.com/office/drawing/2014/main" id="{BECEFFF6-BEDD-4DBF-A5D3-09E17941A3D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标题 1">
            <a:extLst>
              <a:ext uri="{FF2B5EF4-FFF2-40B4-BE49-F238E27FC236}">
                <a16:creationId xmlns:a16="http://schemas.microsoft.com/office/drawing/2014/main" id="{4E4C444A-2638-4390-B98C-1A65AD8CAA15}"/>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理想流体流动</a:t>
            </a:r>
            <a:r>
              <a:rPr lang="en-US" altLang="zh-CN" sz="28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伯努利方程</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zh-CN" altLang="en-US" sz="2800" b="1"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53C48DE4-B6AA-4148-813E-EEEB9B8BD9CF}"/>
              </a:ext>
            </a:extLst>
          </p:cNvPr>
          <p:cNvPicPr>
            <a:picLocks noChangeAspect="1"/>
          </p:cNvPicPr>
          <p:nvPr/>
        </p:nvPicPr>
        <p:blipFill>
          <a:blip r:embed="rId4"/>
          <a:stretch>
            <a:fillRect/>
          </a:stretch>
        </p:blipFill>
        <p:spPr>
          <a:xfrm>
            <a:off x="5096203" y="1124744"/>
            <a:ext cx="3667471" cy="2584504"/>
          </a:xfrm>
          <a:prstGeom prst="rect">
            <a:avLst/>
          </a:prstGeom>
        </p:spPr>
      </p:pic>
      <p:sp>
        <p:nvSpPr>
          <p:cNvPr id="28" name="矩形 27">
            <a:extLst>
              <a:ext uri="{FF2B5EF4-FFF2-40B4-BE49-F238E27FC236}">
                <a16:creationId xmlns:a16="http://schemas.microsoft.com/office/drawing/2014/main" id="{C7F7BB63-8EBF-4143-8084-4236C672931C}"/>
              </a:ext>
            </a:extLst>
          </p:cNvPr>
          <p:cNvSpPr/>
          <p:nvPr/>
        </p:nvSpPr>
        <p:spPr>
          <a:xfrm>
            <a:off x="287911" y="1238307"/>
            <a:ext cx="5004280" cy="400110"/>
          </a:xfrm>
          <a:prstGeom prst="rect">
            <a:avLst/>
          </a:prstGeom>
        </p:spPr>
        <p:txBody>
          <a:bodyPr wrap="square">
            <a:spAutoFit/>
          </a:bodyPr>
          <a:lstStyle/>
          <a:p>
            <a:pPr marL="0" lvl="1"/>
            <a:r>
              <a:rPr lang="zh-CN" altLang="en-US" sz="2000" dirty="0">
                <a:latin typeface="微软雅黑" panose="020B0503020204020204" pitchFamily="34" charset="-122"/>
                <a:ea typeface="微软雅黑" panose="020B0503020204020204" pitchFamily="34" charset="-122"/>
              </a:rPr>
              <a:t>对于</a:t>
            </a:r>
            <a:r>
              <a:rPr lang="zh-CN" altLang="en-US" sz="2000" b="1" dirty="0">
                <a:solidFill>
                  <a:srgbClr val="FF0000"/>
                </a:solidFill>
                <a:latin typeface="微软雅黑" panose="020B0503020204020204" pitchFamily="34" charset="-122"/>
                <a:ea typeface="微软雅黑" panose="020B0503020204020204" pitchFamily="34" charset="-122"/>
              </a:rPr>
              <a:t>定常</a:t>
            </a:r>
            <a:r>
              <a:rPr lang="zh-CN" altLang="en-US" sz="2000" dirty="0">
                <a:latin typeface="微软雅黑" panose="020B0503020204020204" pitchFamily="34" charset="-122"/>
                <a:ea typeface="微软雅黑" panose="020B0503020204020204" pitchFamily="34" charset="-122"/>
              </a:rPr>
              <a:t>流动的</a:t>
            </a:r>
            <a:r>
              <a:rPr lang="zh-CN" altLang="en-US" sz="2000" b="1" dirty="0">
                <a:solidFill>
                  <a:srgbClr val="FF0000"/>
                </a:solidFill>
                <a:latin typeface="微软雅黑" panose="020B0503020204020204" pitchFamily="34" charset="-122"/>
                <a:ea typeface="微软雅黑" panose="020B0503020204020204" pitchFamily="34" charset="-122"/>
              </a:rPr>
              <a:t>理想</a:t>
            </a:r>
            <a:r>
              <a:rPr lang="zh-CN" altLang="en-US" sz="2000" dirty="0">
                <a:latin typeface="微软雅黑" panose="020B0503020204020204" pitchFamily="34" charset="-122"/>
                <a:ea typeface="微软雅黑" panose="020B0503020204020204" pitchFamily="34" charset="-122"/>
              </a:rPr>
              <a:t>流体中的一段</a:t>
            </a:r>
            <a:r>
              <a:rPr lang="zh-CN" altLang="en-US" sz="2000" b="1" dirty="0">
                <a:solidFill>
                  <a:srgbClr val="FF0000"/>
                </a:solidFill>
                <a:latin typeface="微软雅黑" panose="020B0503020204020204" pitchFamily="34" charset="-122"/>
                <a:ea typeface="微软雅黑" panose="020B0503020204020204" pitchFamily="34" charset="-122"/>
              </a:rPr>
              <a:t>流管</a:t>
            </a:r>
          </a:p>
        </p:txBody>
      </p:sp>
      <p:graphicFrame>
        <p:nvGraphicFramePr>
          <p:cNvPr id="29" name="对象 28">
            <a:extLst>
              <a:ext uri="{FF2B5EF4-FFF2-40B4-BE49-F238E27FC236}">
                <a16:creationId xmlns:a16="http://schemas.microsoft.com/office/drawing/2014/main" id="{05E18A75-E022-48E7-BB4F-7D19502E6654}"/>
              </a:ext>
            </a:extLst>
          </p:cNvPr>
          <p:cNvGraphicFramePr>
            <a:graphicFrameLocks noChangeAspect="1"/>
          </p:cNvGraphicFramePr>
          <p:nvPr>
            <p:extLst>
              <p:ext uri="{D42A27DB-BD31-4B8C-83A1-F6EECF244321}">
                <p14:modId xmlns:p14="http://schemas.microsoft.com/office/powerpoint/2010/main" val="3212223212"/>
              </p:ext>
            </p:extLst>
          </p:nvPr>
        </p:nvGraphicFramePr>
        <p:xfrm>
          <a:off x="1467648" y="1847725"/>
          <a:ext cx="2644806" cy="688983"/>
        </p:xfrm>
        <a:graphic>
          <a:graphicData uri="http://schemas.openxmlformats.org/presentationml/2006/ole">
            <mc:AlternateContent xmlns:mc="http://schemas.openxmlformats.org/markup-compatibility/2006">
              <mc:Choice xmlns:v="urn:schemas-microsoft-com:vml" Requires="v">
                <p:oleObj spid="_x0000_s85066" name="Equation" r:id="rId5" imgW="1511280" imgH="393480" progId="Equation.DSMT4">
                  <p:embed/>
                </p:oleObj>
              </mc:Choice>
              <mc:Fallback>
                <p:oleObj name="Equation" r:id="rId5" imgW="1511280" imgH="393480" progId="Equation.DSMT4">
                  <p:embed/>
                  <p:pic>
                    <p:nvPicPr>
                      <p:cNvPr id="3" name="对象 2"/>
                      <p:cNvPicPr/>
                      <p:nvPr/>
                    </p:nvPicPr>
                    <p:blipFill>
                      <a:blip r:embed="rId6"/>
                      <a:stretch>
                        <a:fillRect/>
                      </a:stretch>
                    </p:blipFill>
                    <p:spPr>
                      <a:xfrm>
                        <a:off x="1467648" y="1847725"/>
                        <a:ext cx="2644806" cy="688983"/>
                      </a:xfrm>
                      <a:prstGeom prst="rect">
                        <a:avLst/>
                      </a:prstGeom>
                      <a:ln>
                        <a:solidFill>
                          <a:schemeClr val="accent1"/>
                        </a:solidFill>
                      </a:ln>
                    </p:spPr>
                  </p:pic>
                </p:oleObj>
              </mc:Fallback>
            </mc:AlternateContent>
          </a:graphicData>
        </a:graphic>
      </p:graphicFrame>
      <p:sp>
        <p:nvSpPr>
          <p:cNvPr id="30" name="矩形 29">
            <a:extLst>
              <a:ext uri="{FF2B5EF4-FFF2-40B4-BE49-F238E27FC236}">
                <a16:creationId xmlns:a16="http://schemas.microsoft.com/office/drawing/2014/main" id="{E6B741BF-DA16-4DF2-A1A6-2CB2726333C7}"/>
              </a:ext>
            </a:extLst>
          </p:cNvPr>
          <p:cNvSpPr/>
          <p:nvPr/>
        </p:nvSpPr>
        <p:spPr>
          <a:xfrm>
            <a:off x="287911" y="2689201"/>
            <a:ext cx="5004280" cy="400110"/>
          </a:xfrm>
          <a:prstGeom prst="rect">
            <a:avLst/>
          </a:prstGeom>
        </p:spPr>
        <p:txBody>
          <a:bodyPr wrap="square">
            <a:spAutoFit/>
          </a:bodyPr>
          <a:lstStyle/>
          <a:p>
            <a:pPr marL="0" lvl="1"/>
            <a:r>
              <a:rPr lang="zh-CN" altLang="en-US" sz="2000" dirty="0">
                <a:latin typeface="微软雅黑" panose="020B0503020204020204" pitchFamily="34" charset="-122"/>
                <a:ea typeface="微软雅黑" panose="020B0503020204020204" pitchFamily="34" charset="-122"/>
              </a:rPr>
              <a:t>称为理想流体的伯努利方程</a:t>
            </a:r>
          </a:p>
        </p:txBody>
      </p:sp>
      <p:sp>
        <p:nvSpPr>
          <p:cNvPr id="31" name="矩形 30">
            <a:extLst>
              <a:ext uri="{FF2B5EF4-FFF2-40B4-BE49-F238E27FC236}">
                <a16:creationId xmlns:a16="http://schemas.microsoft.com/office/drawing/2014/main" id="{1B18F895-0A5F-4107-BD2C-34B656FBC829}"/>
              </a:ext>
            </a:extLst>
          </p:cNvPr>
          <p:cNvSpPr/>
          <p:nvPr/>
        </p:nvSpPr>
        <p:spPr>
          <a:xfrm>
            <a:off x="287911" y="3387437"/>
            <a:ext cx="5004280" cy="400110"/>
          </a:xfrm>
          <a:prstGeom prst="rect">
            <a:avLst/>
          </a:prstGeom>
        </p:spPr>
        <p:txBody>
          <a:bodyPr wrap="square">
            <a:spAutoFit/>
          </a:bodyPr>
          <a:lstStyle/>
          <a:p>
            <a:pPr marL="0" lvl="1"/>
            <a:r>
              <a:rPr lang="zh-CN" altLang="en-US" sz="2000" b="1" dirty="0">
                <a:latin typeface="微软雅黑" panose="020B0503020204020204" pitchFamily="34" charset="-122"/>
                <a:ea typeface="微软雅黑" panose="020B0503020204020204" pitchFamily="34" charset="-122"/>
              </a:rPr>
              <a:t>证明：</a:t>
            </a:r>
            <a:endParaRPr lang="zh-CN" altLang="en-US" sz="20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2A3B6314-F6F7-4B52-874B-D303F69313AB}"/>
              </a:ext>
            </a:extLst>
          </p:cNvPr>
          <p:cNvSpPr/>
          <p:nvPr/>
        </p:nvSpPr>
        <p:spPr>
          <a:xfrm>
            <a:off x="285914" y="3885618"/>
            <a:ext cx="6195927" cy="400110"/>
          </a:xfrm>
          <a:prstGeom prst="rect">
            <a:avLst/>
          </a:prstGeom>
        </p:spPr>
        <p:txBody>
          <a:bodyPr wrap="none">
            <a:spAutoFit/>
          </a:bodyPr>
          <a:lstStyle/>
          <a:p>
            <a:pPr marL="0" lvl="1"/>
            <a:r>
              <a:rPr lang="zh-CN" altLang="en-US" sz="2000" dirty="0">
                <a:latin typeface="微软雅黑" panose="020B0503020204020204" pitchFamily="34" charset="-122"/>
                <a:ea typeface="微软雅黑" panose="020B0503020204020204" pitchFamily="34" charset="-122"/>
              </a:rPr>
              <a:t>假设在</a:t>
            </a:r>
            <a:r>
              <a:rPr lang="en-US" altLang="zh-CN" sz="2000" dirty="0" err="1">
                <a:latin typeface="Symbol" panose="05050102010706020507" pitchFamily="18" charset="2"/>
              </a:rPr>
              <a:t>D</a:t>
            </a:r>
            <a:r>
              <a:rPr lang="en-US" altLang="zh-CN" sz="2000" i="1" dirty="0" err="1">
                <a:latin typeface="Times New Roman" panose="02020603050405020304" pitchFamily="18" charset="0"/>
              </a:rPr>
              <a:t>t</a:t>
            </a:r>
            <a:r>
              <a:rPr lang="zh-CN" altLang="en-US" sz="2000" dirty="0">
                <a:latin typeface="微软雅黑" panose="020B0503020204020204" pitchFamily="34" charset="-122"/>
                <a:ea typeface="微软雅黑" panose="020B0503020204020204" pitchFamily="34" charset="-122"/>
              </a:rPr>
              <a:t>时间内某流管内理想流体从</a:t>
            </a:r>
            <a:r>
              <a:rPr lang="en-US" altLang="zh-CN" sz="2000" i="1" dirty="0">
                <a:latin typeface="Times New Roman" panose="02020603050405020304" pitchFamily="18" charset="0"/>
              </a:rPr>
              <a:t>a1-a2</a:t>
            </a:r>
            <a:r>
              <a:rPr lang="zh-CN" altLang="en-US" sz="2000" dirty="0">
                <a:latin typeface="微软雅黑" panose="020B0503020204020204" pitchFamily="34" charset="-122"/>
                <a:ea typeface="微软雅黑" panose="020B0503020204020204" pitchFamily="34" charset="-122"/>
              </a:rPr>
              <a:t>流动到</a:t>
            </a:r>
            <a:r>
              <a:rPr lang="en-US" altLang="zh-CN" sz="2000" i="1" dirty="0">
                <a:latin typeface="Times New Roman" panose="02020603050405020304" pitchFamily="18" charset="0"/>
              </a:rPr>
              <a:t>b1-b2</a:t>
            </a:r>
            <a:endParaRPr lang="zh-CN" altLang="en-US" sz="2000" i="1" dirty="0">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965D59E8-2E98-4183-BCF6-415B3472E5E4}"/>
              </a:ext>
            </a:extLst>
          </p:cNvPr>
          <p:cNvGrpSpPr/>
          <p:nvPr/>
        </p:nvGrpSpPr>
        <p:grpSpPr>
          <a:xfrm>
            <a:off x="102497" y="4446088"/>
            <a:ext cx="9063376" cy="2202033"/>
            <a:chOff x="102497" y="4107389"/>
            <a:chExt cx="9063376" cy="2202033"/>
          </a:xfrm>
        </p:grpSpPr>
        <p:sp>
          <p:nvSpPr>
            <p:cNvPr id="34" name="矩形 33">
              <a:extLst>
                <a:ext uri="{FF2B5EF4-FFF2-40B4-BE49-F238E27FC236}">
                  <a16:creationId xmlns:a16="http://schemas.microsoft.com/office/drawing/2014/main" id="{570BB81D-BBA0-4B85-9769-F494377E9462}"/>
                </a:ext>
              </a:extLst>
            </p:cNvPr>
            <p:cNvSpPr/>
            <p:nvPr/>
          </p:nvSpPr>
          <p:spPr>
            <a:xfrm>
              <a:off x="102497" y="4107389"/>
              <a:ext cx="2387192" cy="400110"/>
            </a:xfrm>
            <a:prstGeom prst="rect">
              <a:avLst/>
            </a:prstGeom>
          </p:spPr>
          <p:txBody>
            <a:bodyPr wrap="none">
              <a:spAutoFit/>
            </a:bodyPr>
            <a:lstStyle/>
            <a:p>
              <a:pPr marL="0" lvl="1"/>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）根据功能原理</a:t>
              </a:r>
              <a:endParaRPr lang="zh-CN" altLang="en-US" sz="2000" i="1"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2AB24402-E234-47E9-810B-123F66C162F8}"/>
                </a:ext>
              </a:extLst>
            </p:cNvPr>
            <p:cNvSpPr/>
            <p:nvPr/>
          </p:nvSpPr>
          <p:spPr>
            <a:xfrm>
              <a:off x="786402" y="4471612"/>
              <a:ext cx="5344964" cy="400110"/>
            </a:xfrm>
            <a:prstGeom prst="rect">
              <a:avLst/>
            </a:prstGeom>
          </p:spPr>
          <p:txBody>
            <a:bodyPr wrap="square">
              <a:spAutoFit/>
            </a:bodyPr>
            <a:lstStyle/>
            <a:p>
              <a:pPr marL="0" lvl="1"/>
              <a:r>
                <a:rPr lang="zh-CN" altLang="en-US" sz="2000" dirty="0">
                  <a:latin typeface="微软雅黑" panose="020B0503020204020204" pitchFamily="34" charset="-122"/>
                  <a:ea typeface="微软雅黑" panose="020B0503020204020204" pitchFamily="34" charset="-122"/>
                </a:rPr>
                <a:t>压强做功等于系统机械能、重力势能改变</a:t>
              </a:r>
            </a:p>
          </p:txBody>
        </p:sp>
        <p:graphicFrame>
          <p:nvGraphicFramePr>
            <p:cNvPr id="36" name="对象 35">
              <a:extLst>
                <a:ext uri="{FF2B5EF4-FFF2-40B4-BE49-F238E27FC236}">
                  <a16:creationId xmlns:a16="http://schemas.microsoft.com/office/drawing/2014/main" id="{CF441604-CCCE-4EF4-B4DE-6AF420ACEF33}"/>
                </a:ext>
              </a:extLst>
            </p:cNvPr>
            <p:cNvGraphicFramePr>
              <a:graphicFrameLocks noChangeAspect="1"/>
            </p:cNvGraphicFramePr>
            <p:nvPr>
              <p:extLst>
                <p:ext uri="{D42A27DB-BD31-4B8C-83A1-F6EECF244321}">
                  <p14:modId xmlns:p14="http://schemas.microsoft.com/office/powerpoint/2010/main" val="657178008"/>
                </p:ext>
              </p:extLst>
            </p:nvPr>
          </p:nvGraphicFramePr>
          <p:xfrm>
            <a:off x="620410" y="4956428"/>
            <a:ext cx="1947056" cy="500143"/>
          </p:xfrm>
          <a:graphic>
            <a:graphicData uri="http://schemas.openxmlformats.org/presentationml/2006/ole">
              <mc:AlternateContent xmlns:mc="http://schemas.openxmlformats.org/markup-compatibility/2006">
                <mc:Choice xmlns:v="urn:schemas-microsoft-com:vml" Requires="v">
                  <p:oleObj spid="_x0000_s85067" name="Equation" r:id="rId7" imgW="939600" imgH="241200" progId="Equation.DSMT4">
                    <p:embed/>
                  </p:oleObj>
                </mc:Choice>
                <mc:Fallback>
                  <p:oleObj name="Equation" r:id="rId7" imgW="939600" imgH="241200" progId="Equation.DSMT4">
                    <p:embed/>
                    <p:pic>
                      <p:nvPicPr>
                        <p:cNvPr id="19" name="对象 18">
                          <a:extLst>
                            <a:ext uri="{FF2B5EF4-FFF2-40B4-BE49-F238E27FC236}">
                              <a16:creationId xmlns:a16="http://schemas.microsoft.com/office/drawing/2014/main" id="{67CAA0BD-1813-4514-B53C-4BFDB0E05402}"/>
                            </a:ext>
                          </a:extLst>
                        </p:cNvPr>
                        <p:cNvPicPr/>
                        <p:nvPr/>
                      </p:nvPicPr>
                      <p:blipFill>
                        <a:blip r:embed="rId8"/>
                        <a:stretch>
                          <a:fillRect/>
                        </a:stretch>
                      </p:blipFill>
                      <p:spPr>
                        <a:xfrm>
                          <a:off x="620410" y="4956428"/>
                          <a:ext cx="1947056" cy="500143"/>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9A0760E0-4B55-48F9-8E90-FF5E3AFB5F47}"/>
                </a:ext>
              </a:extLst>
            </p:cNvPr>
            <p:cNvGraphicFramePr>
              <a:graphicFrameLocks noChangeAspect="1"/>
            </p:cNvGraphicFramePr>
            <p:nvPr/>
          </p:nvGraphicFramePr>
          <p:xfrm>
            <a:off x="3096860" y="4817172"/>
            <a:ext cx="6069013" cy="746125"/>
          </p:xfrm>
          <a:graphic>
            <a:graphicData uri="http://schemas.openxmlformats.org/presentationml/2006/ole">
              <mc:AlternateContent xmlns:mc="http://schemas.openxmlformats.org/markup-compatibility/2006">
                <mc:Choice xmlns:v="urn:schemas-microsoft-com:vml" Requires="v">
                  <p:oleObj spid="_x0000_s85068" name="Equation" r:id="rId9" imgW="3200400" imgH="393480" progId="Equation.DSMT4">
                    <p:embed/>
                  </p:oleObj>
                </mc:Choice>
                <mc:Fallback>
                  <p:oleObj name="Equation" r:id="rId9" imgW="3200400" imgH="393480" progId="Equation.DSMT4">
                    <p:embed/>
                    <p:pic>
                      <p:nvPicPr>
                        <p:cNvPr id="20" name="对象 19">
                          <a:extLst>
                            <a:ext uri="{FF2B5EF4-FFF2-40B4-BE49-F238E27FC236}">
                              <a16:creationId xmlns:a16="http://schemas.microsoft.com/office/drawing/2014/main" id="{B62D98CC-CCE0-4727-B6D1-E0C803231EDE}"/>
                            </a:ext>
                          </a:extLst>
                        </p:cNvPr>
                        <p:cNvPicPr/>
                        <p:nvPr/>
                      </p:nvPicPr>
                      <p:blipFill>
                        <a:blip r:embed="rId10"/>
                        <a:stretch>
                          <a:fillRect/>
                        </a:stretch>
                      </p:blipFill>
                      <p:spPr>
                        <a:xfrm>
                          <a:off x="3096860" y="4817172"/>
                          <a:ext cx="6069013" cy="746125"/>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D77B0A4F-24E8-4F28-B4D6-FD1AC257E8D4}"/>
                </a:ext>
              </a:extLst>
            </p:cNvPr>
            <p:cNvGraphicFramePr>
              <a:graphicFrameLocks noChangeAspect="1"/>
            </p:cNvGraphicFramePr>
            <p:nvPr/>
          </p:nvGraphicFramePr>
          <p:xfrm>
            <a:off x="2296486" y="5563297"/>
            <a:ext cx="3973512" cy="746125"/>
          </p:xfrm>
          <a:graphic>
            <a:graphicData uri="http://schemas.openxmlformats.org/presentationml/2006/ole">
              <mc:AlternateContent xmlns:mc="http://schemas.openxmlformats.org/markup-compatibility/2006">
                <mc:Choice xmlns:v="urn:schemas-microsoft-com:vml" Requires="v">
                  <p:oleObj spid="_x0000_s85069" name="Equation" r:id="rId11" imgW="2095200" imgH="393480" progId="Equation.DSMT4">
                    <p:embed/>
                  </p:oleObj>
                </mc:Choice>
                <mc:Fallback>
                  <p:oleObj name="Equation" r:id="rId11" imgW="2095200" imgH="393480" progId="Equation.DSMT4">
                    <p:embed/>
                    <p:pic>
                      <p:nvPicPr>
                        <p:cNvPr id="21" name="对象 20">
                          <a:extLst>
                            <a:ext uri="{FF2B5EF4-FFF2-40B4-BE49-F238E27FC236}">
                              <a16:creationId xmlns:a16="http://schemas.microsoft.com/office/drawing/2014/main" id="{1A69B5FF-52DD-429F-B19B-EA9A9B64770B}"/>
                            </a:ext>
                          </a:extLst>
                        </p:cNvPr>
                        <p:cNvPicPr/>
                        <p:nvPr/>
                      </p:nvPicPr>
                      <p:blipFill>
                        <a:blip r:embed="rId12"/>
                        <a:stretch>
                          <a:fillRect/>
                        </a:stretch>
                      </p:blipFill>
                      <p:spPr>
                        <a:xfrm>
                          <a:off x="2296486" y="5563297"/>
                          <a:ext cx="3973512" cy="746125"/>
                        </a:xfrm>
                        <a:prstGeom prst="rect">
                          <a:avLst/>
                        </a:prstGeom>
                        <a:ln>
                          <a:solidFill>
                            <a:schemeClr val="tx1"/>
                          </a:solidFill>
                        </a:ln>
                      </p:spPr>
                    </p:pic>
                  </p:oleObj>
                </mc:Fallback>
              </mc:AlternateContent>
            </a:graphicData>
          </a:graphic>
        </p:graphicFrame>
        <p:sp>
          <p:nvSpPr>
            <p:cNvPr id="39" name="矩形 38">
              <a:extLst>
                <a:ext uri="{FF2B5EF4-FFF2-40B4-BE49-F238E27FC236}">
                  <a16:creationId xmlns:a16="http://schemas.microsoft.com/office/drawing/2014/main" id="{AB2E70D0-8F0B-4447-89B7-9D49C9A0AEBE}"/>
                </a:ext>
              </a:extLst>
            </p:cNvPr>
            <p:cNvSpPr/>
            <p:nvPr/>
          </p:nvSpPr>
          <p:spPr>
            <a:xfrm>
              <a:off x="6462035" y="5786639"/>
              <a:ext cx="1805665" cy="400110"/>
            </a:xfrm>
            <a:prstGeom prst="rect">
              <a:avLst/>
            </a:prstGeom>
          </p:spPr>
          <p:txBody>
            <a:bodyPr wrap="square">
              <a:spAutoFit/>
            </a:bodyPr>
            <a:lstStyle/>
            <a:p>
              <a:pPr marL="0" lvl="1"/>
              <a:r>
                <a:rPr lang="zh-CN" altLang="en-US" sz="2000" dirty="0">
                  <a:latin typeface="微软雅黑" panose="020B0503020204020204" pitchFamily="34" charset="-122"/>
                  <a:ea typeface="微软雅黑" panose="020B0503020204020204" pitchFamily="34" charset="-122"/>
                </a:rPr>
                <a:t>得证</a:t>
              </a:r>
            </a:p>
          </p:txBody>
        </p:sp>
        <p:cxnSp>
          <p:nvCxnSpPr>
            <p:cNvPr id="40" name="直接箭头连接符 39">
              <a:extLst>
                <a:ext uri="{FF2B5EF4-FFF2-40B4-BE49-F238E27FC236}">
                  <a16:creationId xmlns:a16="http://schemas.microsoft.com/office/drawing/2014/main" id="{5E0A58AB-CC24-4DEF-8B2D-DB9C8B56062A}"/>
                </a:ext>
              </a:extLst>
            </p:cNvPr>
            <p:cNvCxnSpPr/>
            <p:nvPr/>
          </p:nvCxnSpPr>
          <p:spPr>
            <a:xfrm>
              <a:off x="2567466" y="5190315"/>
              <a:ext cx="445169" cy="0"/>
            </a:xfrm>
            <a:prstGeom prst="straightConnector1">
              <a:avLst/>
            </a:prstGeom>
            <a:ln w="508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651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096203" y="1125635"/>
            <a:ext cx="3667471" cy="2584504"/>
          </a:xfrm>
          <a:prstGeom prst="rect">
            <a:avLst/>
          </a:prstGeom>
        </p:spPr>
      </p:pic>
      <p:sp>
        <p:nvSpPr>
          <p:cNvPr id="2" name="矩形 1"/>
          <p:cNvSpPr/>
          <p:nvPr/>
        </p:nvSpPr>
        <p:spPr>
          <a:xfrm>
            <a:off x="287911" y="1239198"/>
            <a:ext cx="5004280" cy="400110"/>
          </a:xfrm>
          <a:prstGeom prst="rect">
            <a:avLst/>
          </a:prstGeom>
        </p:spPr>
        <p:txBody>
          <a:bodyPr wrap="square">
            <a:spAutoFit/>
          </a:bodyPr>
          <a:lstStyle/>
          <a:p>
            <a:pPr marL="0" lvl="1"/>
            <a:r>
              <a:rPr lang="zh-CN" altLang="en-US" sz="2000" dirty="0">
                <a:latin typeface="微软雅黑" panose="020B0503020204020204" pitchFamily="34" charset="-122"/>
                <a:ea typeface="微软雅黑" panose="020B0503020204020204" pitchFamily="34" charset="-122"/>
              </a:rPr>
              <a:t>对于</a:t>
            </a:r>
            <a:r>
              <a:rPr lang="zh-CN" altLang="en-US" sz="2000" b="1" dirty="0">
                <a:solidFill>
                  <a:srgbClr val="FF0000"/>
                </a:solidFill>
                <a:latin typeface="微软雅黑" panose="020B0503020204020204" pitchFamily="34" charset="-122"/>
                <a:ea typeface="微软雅黑" panose="020B0503020204020204" pitchFamily="34" charset="-122"/>
              </a:rPr>
              <a:t>定常</a:t>
            </a:r>
            <a:r>
              <a:rPr lang="zh-CN" altLang="en-US" sz="2000" dirty="0">
                <a:latin typeface="微软雅黑" panose="020B0503020204020204" pitchFamily="34" charset="-122"/>
                <a:ea typeface="微软雅黑" panose="020B0503020204020204" pitchFamily="34" charset="-122"/>
              </a:rPr>
              <a:t>流动的</a:t>
            </a:r>
            <a:r>
              <a:rPr lang="zh-CN" altLang="en-US" sz="2000" b="1" dirty="0">
                <a:solidFill>
                  <a:srgbClr val="FF0000"/>
                </a:solidFill>
                <a:latin typeface="微软雅黑" panose="020B0503020204020204" pitchFamily="34" charset="-122"/>
                <a:ea typeface="微软雅黑" panose="020B0503020204020204" pitchFamily="34" charset="-122"/>
              </a:rPr>
              <a:t>理想</a:t>
            </a:r>
            <a:r>
              <a:rPr lang="zh-CN" altLang="en-US" sz="2000" dirty="0">
                <a:latin typeface="微软雅黑" panose="020B0503020204020204" pitchFamily="34" charset="-122"/>
                <a:ea typeface="微软雅黑" panose="020B0503020204020204" pitchFamily="34" charset="-122"/>
              </a:rPr>
              <a:t>流体中的一段</a:t>
            </a:r>
            <a:r>
              <a:rPr lang="zh-CN" altLang="en-US" sz="2000" b="1" dirty="0">
                <a:solidFill>
                  <a:srgbClr val="FF0000"/>
                </a:solidFill>
                <a:latin typeface="微软雅黑" panose="020B0503020204020204" pitchFamily="34" charset="-122"/>
                <a:ea typeface="微软雅黑" panose="020B0503020204020204" pitchFamily="34" charset="-122"/>
              </a:rPr>
              <a:t>流管</a:t>
            </a:r>
          </a:p>
        </p:txBody>
      </p:sp>
      <p:graphicFrame>
        <p:nvGraphicFramePr>
          <p:cNvPr id="3" name="对象 2"/>
          <p:cNvGraphicFramePr>
            <a:graphicFrameLocks noChangeAspect="1"/>
          </p:cNvGraphicFramePr>
          <p:nvPr>
            <p:extLst>
              <p:ext uri="{D42A27DB-BD31-4B8C-83A1-F6EECF244321}">
                <p14:modId xmlns:p14="http://schemas.microsoft.com/office/powerpoint/2010/main" val="1947195452"/>
              </p:ext>
            </p:extLst>
          </p:nvPr>
        </p:nvGraphicFramePr>
        <p:xfrm>
          <a:off x="1467648" y="1848616"/>
          <a:ext cx="2644806" cy="688983"/>
        </p:xfrm>
        <a:graphic>
          <a:graphicData uri="http://schemas.openxmlformats.org/presentationml/2006/ole">
            <mc:AlternateContent xmlns:mc="http://schemas.openxmlformats.org/markup-compatibility/2006">
              <mc:Choice xmlns:v="urn:schemas-microsoft-com:vml" Requires="v">
                <p:oleObj spid="_x0000_s86054" name="Equation" r:id="rId4" imgW="1511280" imgH="393480" progId="Equation.DSMT4">
                  <p:embed/>
                </p:oleObj>
              </mc:Choice>
              <mc:Fallback>
                <p:oleObj name="Equation" r:id="rId4" imgW="1511280" imgH="393480" progId="Equation.DSMT4">
                  <p:embed/>
                  <p:pic>
                    <p:nvPicPr>
                      <p:cNvPr id="3" name="对象 2"/>
                      <p:cNvPicPr/>
                      <p:nvPr/>
                    </p:nvPicPr>
                    <p:blipFill>
                      <a:blip r:embed="rId5"/>
                      <a:stretch>
                        <a:fillRect/>
                      </a:stretch>
                    </p:blipFill>
                    <p:spPr>
                      <a:xfrm>
                        <a:off x="1467648" y="1848616"/>
                        <a:ext cx="2644806" cy="688983"/>
                      </a:xfrm>
                      <a:prstGeom prst="rect">
                        <a:avLst/>
                      </a:prstGeom>
                      <a:ln>
                        <a:solidFill>
                          <a:schemeClr val="accent1"/>
                        </a:solidFill>
                      </a:ln>
                    </p:spPr>
                  </p:pic>
                </p:oleObj>
              </mc:Fallback>
            </mc:AlternateContent>
          </a:graphicData>
        </a:graphic>
      </p:graphicFrame>
      <p:sp>
        <p:nvSpPr>
          <p:cNvPr id="7" name="矩形 6"/>
          <p:cNvSpPr/>
          <p:nvPr/>
        </p:nvSpPr>
        <p:spPr>
          <a:xfrm>
            <a:off x="287911" y="2690092"/>
            <a:ext cx="5004280" cy="400110"/>
          </a:xfrm>
          <a:prstGeom prst="rect">
            <a:avLst/>
          </a:prstGeom>
        </p:spPr>
        <p:txBody>
          <a:bodyPr wrap="square">
            <a:spAutoFit/>
          </a:bodyPr>
          <a:lstStyle/>
          <a:p>
            <a:pPr marL="0" lvl="1"/>
            <a:r>
              <a:rPr lang="zh-CN" altLang="en-US" sz="2000" dirty="0">
                <a:latin typeface="微软雅黑" panose="020B0503020204020204" pitchFamily="34" charset="-122"/>
                <a:ea typeface="微软雅黑" panose="020B0503020204020204" pitchFamily="34" charset="-122"/>
              </a:rPr>
              <a:t>称为理想流体的伯努利方程</a:t>
            </a:r>
          </a:p>
        </p:txBody>
      </p:sp>
      <p:sp>
        <p:nvSpPr>
          <p:cNvPr id="25" name="矩形 24">
            <a:extLst>
              <a:ext uri="{FF2B5EF4-FFF2-40B4-BE49-F238E27FC236}">
                <a16:creationId xmlns:a16="http://schemas.microsoft.com/office/drawing/2014/main" id="{880EE4C4-2D5E-4FEF-BF86-12FFD40DA29E}"/>
              </a:ext>
            </a:extLst>
          </p:cNvPr>
          <p:cNvSpPr/>
          <p:nvPr/>
        </p:nvSpPr>
        <p:spPr>
          <a:xfrm>
            <a:off x="287911" y="5544631"/>
            <a:ext cx="8475763" cy="400110"/>
          </a:xfrm>
          <a:prstGeom prst="rect">
            <a:avLst/>
          </a:prstGeom>
        </p:spPr>
        <p:txBody>
          <a:bodyPr wrap="square">
            <a:spAutoFit/>
          </a:bodyPr>
          <a:lstStyle/>
          <a:p>
            <a:pPr marL="342900" lvl="1"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伯努利方程等价于功能原理或机械能守恒（</a:t>
            </a:r>
            <a:r>
              <a:rPr lang="en-US" altLang="zh-CN" sz="2000" b="1" i="1" dirty="0" err="1">
                <a:latin typeface="Times New Roman" panose="02020603050405020304" pitchFamily="18" charset="0"/>
                <a:ea typeface="微软雅黑" panose="020B0503020204020204" pitchFamily="34" charset="-122"/>
                <a:cs typeface="Times New Roman" panose="02020603050405020304" pitchFamily="18" charset="0"/>
              </a:rPr>
              <a:t>pV</a:t>
            </a:r>
            <a:r>
              <a:rPr lang="zh-CN" altLang="en-US" sz="2000" b="1" dirty="0">
                <a:latin typeface="微软雅黑" panose="020B0503020204020204" pitchFamily="34" charset="-122"/>
                <a:ea typeface="微软雅黑" panose="020B0503020204020204" pitchFamily="34" charset="-122"/>
              </a:rPr>
              <a:t>定义为压强能）</a:t>
            </a:r>
          </a:p>
        </p:txBody>
      </p:sp>
      <p:sp>
        <p:nvSpPr>
          <p:cNvPr id="26" name="矩形 25">
            <a:extLst>
              <a:ext uri="{FF2B5EF4-FFF2-40B4-BE49-F238E27FC236}">
                <a16:creationId xmlns:a16="http://schemas.microsoft.com/office/drawing/2014/main" id="{C8875477-67B2-4400-BA7E-A87BF84AB0D4}"/>
              </a:ext>
            </a:extLst>
          </p:cNvPr>
          <p:cNvSpPr/>
          <p:nvPr/>
        </p:nvSpPr>
        <p:spPr>
          <a:xfrm>
            <a:off x="287910" y="4438785"/>
            <a:ext cx="5338889" cy="400110"/>
          </a:xfrm>
          <a:prstGeom prst="rect">
            <a:avLst/>
          </a:prstGeom>
        </p:spPr>
        <p:txBody>
          <a:bodyPr wrap="square">
            <a:spAutoFit/>
          </a:bodyPr>
          <a:lstStyle/>
          <a:p>
            <a:pPr marL="342900" lvl="1"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伯努利方程的成立依赖于三个基本假设：</a:t>
            </a:r>
          </a:p>
        </p:txBody>
      </p:sp>
      <p:sp>
        <p:nvSpPr>
          <p:cNvPr id="27" name="矩形 26">
            <a:extLst>
              <a:ext uri="{FF2B5EF4-FFF2-40B4-BE49-F238E27FC236}">
                <a16:creationId xmlns:a16="http://schemas.microsoft.com/office/drawing/2014/main" id="{F643D612-D605-45AA-9DF1-DD1C4DE8E6DE}"/>
              </a:ext>
            </a:extLst>
          </p:cNvPr>
          <p:cNvSpPr/>
          <p:nvPr/>
        </p:nvSpPr>
        <p:spPr>
          <a:xfrm>
            <a:off x="5626800" y="3885702"/>
            <a:ext cx="2022228" cy="1422954"/>
          </a:xfrm>
          <a:prstGeom prst="rect">
            <a:avLst/>
          </a:prstGeom>
        </p:spPr>
        <p:txBody>
          <a:bodyPr wrap="square">
            <a:spAutoFit/>
          </a:bodyPr>
          <a:lstStyle/>
          <a:p>
            <a:pPr lvl="1" indent="-457200">
              <a:lnSpc>
                <a:spcPct val="150000"/>
              </a:lnSpc>
              <a:buFont typeface="+mj-lt"/>
              <a:buAutoNum type="arabicPeriod"/>
            </a:pPr>
            <a:r>
              <a:rPr lang="zh-CN" altLang="en-US" sz="2000" b="1" dirty="0">
                <a:latin typeface="微软雅黑" panose="020B0503020204020204" pitchFamily="34" charset="-122"/>
                <a:ea typeface="微软雅黑" panose="020B0503020204020204" pitchFamily="34" charset="-122"/>
              </a:rPr>
              <a:t>同一流管</a:t>
            </a:r>
            <a:endParaRPr lang="en-US" altLang="zh-CN" sz="2000" b="1" dirty="0">
              <a:latin typeface="微软雅黑" panose="020B0503020204020204" pitchFamily="34" charset="-122"/>
              <a:ea typeface="微软雅黑" panose="020B0503020204020204" pitchFamily="34" charset="-122"/>
            </a:endParaRPr>
          </a:p>
          <a:p>
            <a:pPr lvl="1" indent="-457200">
              <a:lnSpc>
                <a:spcPct val="150000"/>
              </a:lnSpc>
              <a:buFont typeface="+mj-lt"/>
              <a:buAutoNum type="arabicPeriod"/>
            </a:pPr>
            <a:r>
              <a:rPr lang="zh-CN" altLang="en-US" sz="2000" b="1" dirty="0">
                <a:latin typeface="微软雅黑" panose="020B0503020204020204" pitchFamily="34" charset="-122"/>
                <a:ea typeface="微软雅黑" panose="020B0503020204020204" pitchFamily="34" charset="-122"/>
              </a:rPr>
              <a:t>理想流体</a:t>
            </a:r>
            <a:endParaRPr lang="en-US" altLang="zh-CN" sz="2000" b="1" dirty="0">
              <a:latin typeface="微软雅黑" panose="020B0503020204020204" pitchFamily="34" charset="-122"/>
              <a:ea typeface="微软雅黑" panose="020B0503020204020204" pitchFamily="34" charset="-122"/>
            </a:endParaRPr>
          </a:p>
          <a:p>
            <a:pPr lvl="1" indent="-457200">
              <a:lnSpc>
                <a:spcPct val="150000"/>
              </a:lnSpc>
              <a:buFont typeface="+mj-lt"/>
              <a:buAutoNum type="arabicPeriod"/>
            </a:pPr>
            <a:r>
              <a:rPr lang="zh-CN" altLang="en-US" sz="2000" b="1" dirty="0">
                <a:latin typeface="微软雅黑" panose="020B0503020204020204" pitchFamily="34" charset="-122"/>
                <a:ea typeface="微软雅黑" panose="020B0503020204020204" pitchFamily="34" charset="-122"/>
              </a:rPr>
              <a:t>定常流动</a:t>
            </a:r>
          </a:p>
        </p:txBody>
      </p:sp>
      <p:sp>
        <p:nvSpPr>
          <p:cNvPr id="28" name="左大括号 27">
            <a:extLst>
              <a:ext uri="{FF2B5EF4-FFF2-40B4-BE49-F238E27FC236}">
                <a16:creationId xmlns:a16="http://schemas.microsoft.com/office/drawing/2014/main" id="{AFB51C48-F97A-4E1D-8660-B6D54BF046AF}"/>
              </a:ext>
            </a:extLst>
          </p:cNvPr>
          <p:cNvSpPr/>
          <p:nvPr/>
        </p:nvSpPr>
        <p:spPr>
          <a:xfrm>
            <a:off x="5292191" y="4085917"/>
            <a:ext cx="334609" cy="110584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969907788"/>
              </p:ext>
            </p:extLst>
          </p:nvPr>
        </p:nvGraphicFramePr>
        <p:xfrm>
          <a:off x="2969455" y="5971152"/>
          <a:ext cx="3205090" cy="770216"/>
        </p:xfrm>
        <a:graphic>
          <a:graphicData uri="http://schemas.openxmlformats.org/presentationml/2006/ole">
            <mc:AlternateContent xmlns:mc="http://schemas.openxmlformats.org/markup-compatibility/2006">
              <mc:Choice xmlns:v="urn:schemas-microsoft-com:vml" Requires="v">
                <p:oleObj spid="_x0000_s86055" name="Equation" r:id="rId6" imgW="1638000" imgH="393480" progId="Equation.DSMT4">
                  <p:embed/>
                </p:oleObj>
              </mc:Choice>
              <mc:Fallback>
                <p:oleObj name="Equation" r:id="rId6" imgW="1638000" imgH="393480" progId="Equation.DSMT4">
                  <p:embed/>
                  <p:pic>
                    <p:nvPicPr>
                      <p:cNvPr id="12" name="对象 11"/>
                      <p:cNvPicPr/>
                      <p:nvPr/>
                    </p:nvPicPr>
                    <p:blipFill>
                      <a:blip r:embed="rId7"/>
                      <a:stretch>
                        <a:fillRect/>
                      </a:stretch>
                    </p:blipFill>
                    <p:spPr>
                      <a:xfrm>
                        <a:off x="2969455" y="5971152"/>
                        <a:ext cx="3205090" cy="770216"/>
                      </a:xfrm>
                      <a:prstGeom prst="rect">
                        <a:avLst/>
                      </a:prstGeom>
                      <a:ln>
                        <a:noFill/>
                      </a:ln>
                    </p:spPr>
                  </p:pic>
                </p:oleObj>
              </mc:Fallback>
            </mc:AlternateContent>
          </a:graphicData>
        </a:graphic>
      </p:graphicFrame>
      <p:sp>
        <p:nvSpPr>
          <p:cNvPr id="13" name="矩形 12">
            <a:extLst>
              <a:ext uri="{FF2B5EF4-FFF2-40B4-BE49-F238E27FC236}">
                <a16:creationId xmlns:a16="http://schemas.microsoft.com/office/drawing/2014/main" id="{D67BA085-FEB6-401E-8BDC-6A8D1BC83B4B}"/>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14" name="矩形 13">
            <a:extLst>
              <a:ext uri="{FF2B5EF4-FFF2-40B4-BE49-F238E27FC236}">
                <a16:creationId xmlns:a16="http://schemas.microsoft.com/office/drawing/2014/main" id="{3F168846-A4CB-4DF5-A347-E04DFAF2C308}"/>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5" name="图片 4">
            <a:extLst>
              <a:ext uri="{FF2B5EF4-FFF2-40B4-BE49-F238E27FC236}">
                <a16:creationId xmlns:a16="http://schemas.microsoft.com/office/drawing/2014/main" id="{62EE3965-2B92-4B27-8437-54649E0529D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标题 1">
            <a:extLst>
              <a:ext uri="{FF2B5EF4-FFF2-40B4-BE49-F238E27FC236}">
                <a16:creationId xmlns:a16="http://schemas.microsoft.com/office/drawing/2014/main" id="{344DC4FA-445F-4D15-A7E2-5ABD618A4360}"/>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理想流体流动</a:t>
            </a:r>
            <a:r>
              <a:rPr lang="en-US" altLang="zh-CN" sz="28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伯努利方程</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7131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5">
            <a:extLst>
              <a:ext uri="{FF2B5EF4-FFF2-40B4-BE49-F238E27FC236}">
                <a16:creationId xmlns:a16="http://schemas.microsoft.com/office/drawing/2014/main" id="{E581E3B7-D582-45C9-8575-8AE056785536}"/>
              </a:ext>
            </a:extLst>
          </p:cNvPr>
          <p:cNvGraphicFramePr>
            <a:graphicFrameLocks noChangeAspect="1"/>
          </p:cNvGraphicFramePr>
          <p:nvPr/>
        </p:nvGraphicFramePr>
        <p:xfrm>
          <a:off x="4267200" y="1524000"/>
          <a:ext cx="3508375" cy="982663"/>
        </p:xfrm>
        <a:graphic>
          <a:graphicData uri="http://schemas.openxmlformats.org/presentationml/2006/ole">
            <mc:AlternateContent xmlns:mc="http://schemas.openxmlformats.org/markup-compatibility/2006">
              <mc:Choice xmlns:v="urn:schemas-microsoft-com:vml" Requires="v">
                <p:oleObj spid="_x0000_s97302" name="Equation" r:id="rId3" imgW="1390644" imgH="380970" progId="Equation.3">
                  <p:embed/>
                </p:oleObj>
              </mc:Choice>
              <mc:Fallback>
                <p:oleObj name="Equation" r:id="rId3" imgW="1390644" imgH="380970" progId="Equation.3">
                  <p:embed/>
                  <p:pic>
                    <p:nvPicPr>
                      <p:cNvPr id="44034" name="Object 5">
                        <a:extLst>
                          <a:ext uri="{FF2B5EF4-FFF2-40B4-BE49-F238E27FC236}">
                            <a16:creationId xmlns:a16="http://schemas.microsoft.com/office/drawing/2014/main" id="{E581E3B7-D582-45C9-8575-8AE056785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524000"/>
                        <a:ext cx="3508375"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5" name="Object 6">
            <a:extLst>
              <a:ext uri="{FF2B5EF4-FFF2-40B4-BE49-F238E27FC236}">
                <a16:creationId xmlns:a16="http://schemas.microsoft.com/office/drawing/2014/main" id="{62574037-1529-4148-BB6D-E0EA63BD6639}"/>
              </a:ext>
            </a:extLst>
          </p:cNvPr>
          <p:cNvGraphicFramePr>
            <a:graphicFrameLocks noChangeAspect="1"/>
          </p:cNvGraphicFramePr>
          <p:nvPr/>
        </p:nvGraphicFramePr>
        <p:xfrm>
          <a:off x="4876800" y="3276600"/>
          <a:ext cx="1755775" cy="635000"/>
        </p:xfrm>
        <a:graphic>
          <a:graphicData uri="http://schemas.openxmlformats.org/presentationml/2006/ole">
            <mc:AlternateContent xmlns:mc="http://schemas.openxmlformats.org/markup-compatibility/2006">
              <mc:Choice xmlns:v="urn:schemas-microsoft-com:vml" Requires="v">
                <p:oleObj spid="_x0000_s97303" name="Equation" r:id="rId5" imgW="704777" imgH="247590" progId="Equation.3">
                  <p:embed/>
                </p:oleObj>
              </mc:Choice>
              <mc:Fallback>
                <p:oleObj name="Equation" r:id="rId5" imgW="704777" imgH="247590" progId="Equation.3">
                  <p:embed/>
                  <p:pic>
                    <p:nvPicPr>
                      <p:cNvPr id="44035" name="Object 6">
                        <a:extLst>
                          <a:ext uri="{FF2B5EF4-FFF2-40B4-BE49-F238E27FC236}">
                            <a16:creationId xmlns:a16="http://schemas.microsoft.com/office/drawing/2014/main" id="{62574037-1529-4148-BB6D-E0EA63BD66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276600"/>
                        <a:ext cx="17557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6" name="Rectangle 8">
            <a:extLst>
              <a:ext uri="{FF2B5EF4-FFF2-40B4-BE49-F238E27FC236}">
                <a16:creationId xmlns:a16="http://schemas.microsoft.com/office/drawing/2014/main" id="{F47FC264-0540-4F44-8D97-309D11B6B76C}"/>
              </a:ext>
            </a:extLst>
          </p:cNvPr>
          <p:cNvSpPr>
            <a:spLocks noChangeArrowheads="1"/>
          </p:cNvSpPr>
          <p:nvPr/>
        </p:nvSpPr>
        <p:spPr bwMode="auto">
          <a:xfrm>
            <a:off x="1524000" y="990600"/>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buClr>
                <a:schemeClr val="hlink"/>
              </a:buClr>
              <a:buSzPct val="75000"/>
              <a:buFont typeface="Times New Roman" panose="02020603050405020304" pitchFamily="18" charset="0"/>
              <a:buChar char="•"/>
            </a:pPr>
            <a:r>
              <a:rPr lang="en-US" altLang="zh-CN" sz="2800">
                <a:solidFill>
                  <a:srgbClr val="008000"/>
                </a:solidFill>
                <a:latin typeface="黑体" panose="02010609060101010101" pitchFamily="49" charset="-122"/>
                <a:ea typeface="黑体" panose="02010609060101010101" pitchFamily="49" charset="-122"/>
              </a:rPr>
              <a:t> </a:t>
            </a:r>
            <a:r>
              <a:rPr lang="zh-CN" altLang="en-US" sz="2800">
                <a:solidFill>
                  <a:srgbClr val="008000"/>
                </a:solidFill>
                <a:latin typeface="黑体" panose="02010609060101010101" pitchFamily="49" charset="-122"/>
                <a:ea typeface="黑体" panose="02010609060101010101" pitchFamily="49" charset="-122"/>
              </a:rPr>
              <a:t>小孔流速</a:t>
            </a:r>
          </a:p>
        </p:txBody>
      </p:sp>
      <p:pic>
        <p:nvPicPr>
          <p:cNvPr id="44037" name="Picture 10">
            <a:extLst>
              <a:ext uri="{FF2B5EF4-FFF2-40B4-BE49-F238E27FC236}">
                <a16:creationId xmlns:a16="http://schemas.microsoft.com/office/drawing/2014/main" id="{498DE5D5-BAA4-4274-B526-8152CE982B2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800" y="1828800"/>
            <a:ext cx="2819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11">
            <a:extLst>
              <a:ext uri="{FF2B5EF4-FFF2-40B4-BE49-F238E27FC236}">
                <a16:creationId xmlns:a16="http://schemas.microsoft.com/office/drawing/2014/main" id="{0315A478-B601-4695-BAD4-65DF65BC7000}"/>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价询唾头唇栎檗圃姨瑾搂闭遨夫睚郊竖晋挡旆氽莳绍簸</a:t>
            </a:r>
          </a:p>
        </p:txBody>
      </p:sp>
      <p:sp>
        <p:nvSpPr>
          <p:cNvPr id="9" name="矩形 8">
            <a:extLst>
              <a:ext uri="{FF2B5EF4-FFF2-40B4-BE49-F238E27FC236}">
                <a16:creationId xmlns:a16="http://schemas.microsoft.com/office/drawing/2014/main" id="{320FCE14-D282-44F7-8D6B-46740B18BCF3}"/>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0" name="标题 1">
            <a:extLst>
              <a:ext uri="{FF2B5EF4-FFF2-40B4-BE49-F238E27FC236}">
                <a16:creationId xmlns:a16="http://schemas.microsoft.com/office/drawing/2014/main" id="{4E0D4F27-1F01-4717-8EB4-C26EE0D91E1F}"/>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理想流体的伯努利方程</a:t>
            </a:r>
          </a:p>
        </p:txBody>
      </p:sp>
      <p:sp>
        <p:nvSpPr>
          <p:cNvPr id="11" name="矩形 10">
            <a:extLst>
              <a:ext uri="{FF2B5EF4-FFF2-40B4-BE49-F238E27FC236}">
                <a16:creationId xmlns:a16="http://schemas.microsoft.com/office/drawing/2014/main" id="{33BE5DFD-1621-4FF9-8006-DAAEBD4F0925}"/>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a:extLst>
              <a:ext uri="{FF2B5EF4-FFF2-40B4-BE49-F238E27FC236}">
                <a16:creationId xmlns:a16="http://schemas.microsoft.com/office/drawing/2014/main" id="{E404BB32-463D-468A-BC6F-E25D9D651FC6}"/>
              </a:ext>
            </a:extLst>
          </p:cNvPr>
          <p:cNvSpPr>
            <a:spLocks noChangeArrowheads="1"/>
          </p:cNvSpPr>
          <p:nvPr/>
        </p:nvSpPr>
        <p:spPr bwMode="auto">
          <a:xfrm>
            <a:off x="914400" y="533400"/>
            <a:ext cx="3733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buClr>
                <a:srgbClr val="FF0000"/>
              </a:buClr>
              <a:buSzPct val="75000"/>
              <a:buFont typeface="Times New Roman" panose="02020603050405020304" pitchFamily="18" charset="0"/>
              <a:buChar char="•"/>
            </a:pPr>
            <a:r>
              <a:rPr lang="en-US" altLang="zh-CN" sz="3200" b="1">
                <a:solidFill>
                  <a:srgbClr val="008000"/>
                </a:solidFill>
                <a:latin typeface="楷体_GB2312" pitchFamily="49" charset="-122"/>
                <a:ea typeface="楷体_GB2312" pitchFamily="49" charset="-122"/>
              </a:rPr>
              <a:t> </a:t>
            </a:r>
            <a:r>
              <a:rPr lang="zh-CN" altLang="en-US" sz="2800">
                <a:solidFill>
                  <a:srgbClr val="008000"/>
                </a:solidFill>
                <a:latin typeface="黑体" panose="02010609060101010101" pitchFamily="49" charset="-122"/>
                <a:ea typeface="黑体" panose="02010609060101010101" pitchFamily="49" charset="-122"/>
              </a:rPr>
              <a:t>铜壶滴漏</a:t>
            </a:r>
          </a:p>
        </p:txBody>
      </p:sp>
      <p:sp>
        <p:nvSpPr>
          <p:cNvPr id="46083" name="Rectangle 2">
            <a:extLst>
              <a:ext uri="{FF2B5EF4-FFF2-40B4-BE49-F238E27FC236}">
                <a16:creationId xmlns:a16="http://schemas.microsoft.com/office/drawing/2014/main" id="{87A10041-64C9-4791-B893-13313BA85510}"/>
              </a:ext>
            </a:extLst>
          </p:cNvPr>
          <p:cNvSpPr>
            <a:spLocks noChangeArrowheads="1"/>
          </p:cNvSpPr>
          <p:nvPr/>
        </p:nvSpPr>
        <p:spPr bwMode="auto">
          <a:xfrm>
            <a:off x="838200" y="1066800"/>
            <a:ext cx="5105400" cy="393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a:solidFill>
                  <a:srgbClr val="0000FF"/>
                </a:solidFill>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寸金难买寸光阴</a:t>
            </a:r>
            <a:r>
              <a:rPr lang="zh-CN" altLang="en-US" sz="2800">
                <a:solidFill>
                  <a:srgbClr val="0000FF"/>
                </a:solidFill>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对我们来说是再熟悉不过的诗句了</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其中揭示了计量时间的方法</a:t>
            </a:r>
            <a:r>
              <a:rPr lang="en-US" altLang="zh-CN" sz="2800">
                <a:solidFill>
                  <a:srgbClr val="0000FF"/>
                </a:solidFill>
                <a:latin typeface="隶书" panose="02010509060101010101" pitchFamily="49" charset="-122"/>
                <a:ea typeface="隶书" panose="02010509060101010101" pitchFamily="49" charset="-122"/>
              </a:rPr>
              <a:t>.</a:t>
            </a:r>
          </a:p>
          <a:p>
            <a:pPr algn="just" eaLnBrk="1" hangingPunct="1"/>
            <a:r>
              <a:rPr lang="zh-CN" altLang="en-US" sz="2800">
                <a:solidFill>
                  <a:srgbClr val="0000FF"/>
                </a:solidFill>
                <a:latin typeface="隶书" panose="02010509060101010101" pitchFamily="49" charset="-122"/>
                <a:ea typeface="隶书" panose="02010509060101010101" pitchFamily="49" charset="-122"/>
              </a:rPr>
              <a:t>我国古代用铜壶滴漏计时</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使水从高度不等的几个容器里依次滴下来</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最后滴到最低的有浮标的容器里</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根据浮标上的刻度也就是根据最低容器里的水位来读取时间</a:t>
            </a:r>
            <a:r>
              <a:rPr lang="en-US" altLang="zh-CN" sz="2800">
                <a:solidFill>
                  <a:srgbClr val="0000FF"/>
                </a:solidFill>
                <a:latin typeface="隶书" panose="02010509060101010101" pitchFamily="49" charset="-122"/>
                <a:ea typeface="隶书" panose="02010509060101010101" pitchFamily="49" charset="-122"/>
              </a:rPr>
              <a:t>.</a:t>
            </a:r>
          </a:p>
        </p:txBody>
      </p:sp>
      <p:pic>
        <p:nvPicPr>
          <p:cNvPr id="46084" name="Picture 4">
            <a:extLst>
              <a:ext uri="{FF2B5EF4-FFF2-40B4-BE49-F238E27FC236}">
                <a16:creationId xmlns:a16="http://schemas.microsoft.com/office/drawing/2014/main" id="{04F5EA1D-B48D-4199-848E-2210F117C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914400"/>
            <a:ext cx="24018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5">
            <a:extLst>
              <a:ext uri="{FF2B5EF4-FFF2-40B4-BE49-F238E27FC236}">
                <a16:creationId xmlns:a16="http://schemas.microsoft.com/office/drawing/2014/main" id="{C8922A4F-C3A9-4FFA-9E9F-3ACBDC6C8907}"/>
              </a:ext>
            </a:extLst>
          </p:cNvPr>
          <p:cNvSpPr>
            <a:spLocks noChangeArrowheads="1"/>
          </p:cNvSpPr>
          <p:nvPr/>
        </p:nvSpPr>
        <p:spPr bwMode="auto">
          <a:xfrm>
            <a:off x="838200" y="525780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8000"/>
                </a:solidFill>
                <a:latin typeface="黑体" panose="02010609060101010101" pitchFamily="49" charset="-122"/>
                <a:ea typeface="黑体" panose="02010609060101010101" pitchFamily="49" charset="-122"/>
              </a:rPr>
              <a:t>请说明其计时原理</a:t>
            </a:r>
            <a:r>
              <a:rPr lang="en-US" altLang="zh-CN">
                <a:solidFill>
                  <a:srgbClr val="008000"/>
                </a:solidFill>
                <a:latin typeface="黑体" panose="02010609060101010101" pitchFamily="49" charset="-122"/>
                <a:ea typeface="黑体" panose="02010609060101010101" pitchFamily="49" charset="-122"/>
              </a:rPr>
              <a:t>.    </a:t>
            </a:r>
          </a:p>
        </p:txBody>
      </p:sp>
      <p:sp>
        <p:nvSpPr>
          <p:cNvPr id="46086" name="Rectangle 11">
            <a:extLst>
              <a:ext uri="{FF2B5EF4-FFF2-40B4-BE49-F238E27FC236}">
                <a16:creationId xmlns:a16="http://schemas.microsoft.com/office/drawing/2014/main" id="{37C22432-5C34-402D-B2E2-8F123AA9C874}"/>
              </a:ext>
            </a:extLst>
          </p:cNvPr>
          <p:cNvSpPr>
            <a:spLocks noChangeArrowheads="1"/>
          </p:cNvSpPr>
          <p:nvPr/>
        </p:nvSpPr>
        <p:spPr bwMode="auto">
          <a:xfrm>
            <a:off x="6400800" y="5029200"/>
            <a:ext cx="2057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8925" indent="-288925">
              <a:spcBef>
                <a:spcPct val="20000"/>
              </a:spcBef>
              <a:buSzPct val="90000"/>
              <a:buBlip>
                <a:blip r:embed="rId3"/>
              </a:buBlip>
              <a:tabLst>
                <a:tab pos="381000" algn="l"/>
              </a:tabLst>
              <a:defRPr kumimoji="1" sz="3200">
                <a:solidFill>
                  <a:schemeClr val="tx1"/>
                </a:solidFill>
                <a:latin typeface="Tahoma" panose="020B0604030504040204" pitchFamily="34" charset="0"/>
                <a:ea typeface="宋体" panose="02010600030101010101" pitchFamily="2" charset="-122"/>
              </a:defRPr>
            </a:lvl1pPr>
            <a:lvl2pPr marL="1050925" indent="-285750">
              <a:spcBef>
                <a:spcPct val="20000"/>
              </a:spcBef>
              <a:buSzPct val="80000"/>
              <a:buBlip>
                <a:blip r:embed="rId4"/>
              </a:buBlip>
              <a:tabLst>
                <a:tab pos="381000" algn="l"/>
              </a:tabLst>
              <a:defRPr kumimoji="1" sz="2800">
                <a:solidFill>
                  <a:schemeClr val="tx1"/>
                </a:solidFill>
                <a:latin typeface="Tahoma" panose="020B0604030504040204" pitchFamily="34" charset="0"/>
                <a:ea typeface="宋体" panose="02010600030101010101" pitchFamily="2" charset="-122"/>
              </a:defRPr>
            </a:lvl2pPr>
            <a:lvl3pPr marL="1470025" indent="-228600">
              <a:spcBef>
                <a:spcPct val="20000"/>
              </a:spcBef>
              <a:buSzPct val="70000"/>
              <a:buBlip>
                <a:blip r:embed="rId5"/>
              </a:buBlip>
              <a:tabLst>
                <a:tab pos="381000" algn="l"/>
              </a:tabLst>
              <a:defRPr kumimoji="1" sz="2400">
                <a:solidFill>
                  <a:schemeClr val="tx1"/>
                </a:solidFill>
                <a:latin typeface="Tahoma" panose="020B0604030504040204" pitchFamily="34" charset="0"/>
                <a:ea typeface="宋体" panose="02010600030101010101" pitchFamily="2" charset="-122"/>
              </a:defRPr>
            </a:lvl3pPr>
            <a:lvl4pPr marL="1889125" indent="-228600">
              <a:spcBef>
                <a:spcPct val="20000"/>
              </a:spcBef>
              <a:buSzPct val="70000"/>
              <a:buBlip>
                <a:blip r:embed="rId6"/>
              </a:buBlip>
              <a:tabLst>
                <a:tab pos="381000" algn="l"/>
              </a:tabLst>
              <a:defRPr kumimoji="1" sz="2000">
                <a:solidFill>
                  <a:schemeClr val="tx1"/>
                </a:solidFill>
                <a:latin typeface="Tahoma" panose="020B0604030504040204" pitchFamily="34" charset="0"/>
                <a:ea typeface="宋体" panose="02010600030101010101" pitchFamily="2" charset="-122"/>
              </a:defRPr>
            </a:lvl4pPr>
            <a:lvl5pPr marL="2308225" indent="-228600">
              <a:spcBef>
                <a:spcPct val="20000"/>
              </a:spcBef>
              <a:buSzPct val="70000"/>
              <a:buBlip>
                <a:blip r:embed="rId7"/>
              </a:buBlip>
              <a:tabLst>
                <a:tab pos="381000" algn="l"/>
              </a:tabLst>
              <a:defRPr kumimoji="1" sz="2000">
                <a:solidFill>
                  <a:schemeClr val="tx1"/>
                </a:solidFill>
                <a:latin typeface="Tahoma" panose="020B0604030504040204" pitchFamily="34" charset="0"/>
                <a:ea typeface="宋体" panose="02010600030101010101" pitchFamily="2" charset="-122"/>
              </a:defRPr>
            </a:lvl5pPr>
            <a:lvl6pPr marL="2765425" indent="-228600" eaLnBrk="0" fontAlgn="base" hangingPunct="0">
              <a:spcBef>
                <a:spcPct val="20000"/>
              </a:spcBef>
              <a:spcAft>
                <a:spcPct val="0"/>
              </a:spcAft>
              <a:buSzPct val="70000"/>
              <a:buBlip>
                <a:blip r:embed="rId7"/>
              </a:buBlip>
              <a:tabLst>
                <a:tab pos="381000" algn="l"/>
              </a:tabLst>
              <a:defRPr kumimoji="1" sz="2000">
                <a:solidFill>
                  <a:schemeClr val="tx1"/>
                </a:solidFill>
                <a:latin typeface="Tahoma" panose="020B0604030504040204" pitchFamily="34" charset="0"/>
                <a:ea typeface="宋体" panose="02010600030101010101" pitchFamily="2" charset="-122"/>
              </a:defRPr>
            </a:lvl6pPr>
            <a:lvl7pPr marL="3222625" indent="-228600" eaLnBrk="0" fontAlgn="base" hangingPunct="0">
              <a:spcBef>
                <a:spcPct val="20000"/>
              </a:spcBef>
              <a:spcAft>
                <a:spcPct val="0"/>
              </a:spcAft>
              <a:buSzPct val="70000"/>
              <a:buBlip>
                <a:blip r:embed="rId7"/>
              </a:buBlip>
              <a:tabLst>
                <a:tab pos="381000" algn="l"/>
              </a:tabLst>
              <a:defRPr kumimoji="1" sz="2000">
                <a:solidFill>
                  <a:schemeClr val="tx1"/>
                </a:solidFill>
                <a:latin typeface="Tahoma" panose="020B0604030504040204" pitchFamily="34" charset="0"/>
                <a:ea typeface="宋体" panose="02010600030101010101" pitchFamily="2" charset="-122"/>
              </a:defRPr>
            </a:lvl7pPr>
            <a:lvl8pPr marL="3679825" indent="-228600" eaLnBrk="0" fontAlgn="base" hangingPunct="0">
              <a:spcBef>
                <a:spcPct val="20000"/>
              </a:spcBef>
              <a:spcAft>
                <a:spcPct val="0"/>
              </a:spcAft>
              <a:buSzPct val="70000"/>
              <a:buBlip>
                <a:blip r:embed="rId7"/>
              </a:buBlip>
              <a:tabLst>
                <a:tab pos="381000" algn="l"/>
              </a:tabLst>
              <a:defRPr kumimoji="1" sz="2000">
                <a:solidFill>
                  <a:schemeClr val="tx1"/>
                </a:solidFill>
                <a:latin typeface="Tahoma" panose="020B0604030504040204" pitchFamily="34" charset="0"/>
                <a:ea typeface="宋体" panose="02010600030101010101" pitchFamily="2" charset="-122"/>
              </a:defRPr>
            </a:lvl8pPr>
            <a:lvl9pPr marL="4137025" indent="-228600" eaLnBrk="0" fontAlgn="base" hangingPunct="0">
              <a:spcBef>
                <a:spcPct val="20000"/>
              </a:spcBef>
              <a:spcAft>
                <a:spcPct val="0"/>
              </a:spcAft>
              <a:buSzPct val="70000"/>
              <a:buBlip>
                <a:blip r:embed="rId7"/>
              </a:buBlip>
              <a:tabLst>
                <a:tab pos="381000" algn="l"/>
              </a:tabLst>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10000"/>
              </a:spcBef>
              <a:buClr>
                <a:srgbClr val="FF0000"/>
              </a:buClr>
              <a:buFont typeface="Times New Roman" panose="02020603050405020304" pitchFamily="18" charset="0"/>
              <a:buNone/>
            </a:pPr>
            <a:r>
              <a:rPr lang="en-US" altLang="zh-CN" sz="2400">
                <a:solidFill>
                  <a:srgbClr val="0000FF"/>
                </a:solidFill>
                <a:latin typeface="黑体" panose="02010609060101010101" pitchFamily="49" charset="-122"/>
                <a:ea typeface="黑体" panose="02010609060101010101" pitchFamily="49" charset="-122"/>
              </a:rPr>
              <a:t> </a:t>
            </a:r>
            <a:r>
              <a:rPr lang="zh-CN" altLang="en-US" sz="2400">
                <a:solidFill>
                  <a:srgbClr val="008000"/>
                </a:solidFill>
                <a:latin typeface="黑体" panose="02010609060101010101" pitchFamily="49" charset="-122"/>
                <a:ea typeface="黑体" panose="02010609060101010101" pitchFamily="49" charset="-122"/>
              </a:rPr>
              <a:t>铜壶滴漏</a:t>
            </a:r>
          </a:p>
        </p:txBody>
      </p:sp>
      <p:sp>
        <p:nvSpPr>
          <p:cNvPr id="46087" name="Rectangle 11">
            <a:extLst>
              <a:ext uri="{FF2B5EF4-FFF2-40B4-BE49-F238E27FC236}">
                <a16:creationId xmlns:a16="http://schemas.microsoft.com/office/drawing/2014/main" id="{8A453246-D9F3-45D2-A06D-CD62E9B90C42}"/>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脂惰钩钉湔鲑茼辱砻筏庶畹挚陕镇咕刁龌毖蚶酷</a:t>
            </a:r>
          </a:p>
        </p:txBody>
      </p:sp>
      <p:sp>
        <p:nvSpPr>
          <p:cNvPr id="10" name="矩形 9">
            <a:extLst>
              <a:ext uri="{FF2B5EF4-FFF2-40B4-BE49-F238E27FC236}">
                <a16:creationId xmlns:a16="http://schemas.microsoft.com/office/drawing/2014/main" id="{D9682C8B-7018-4E70-80F8-6E4B10D55D09}"/>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1" name="标题 1">
            <a:extLst>
              <a:ext uri="{FF2B5EF4-FFF2-40B4-BE49-F238E27FC236}">
                <a16:creationId xmlns:a16="http://schemas.microsoft.com/office/drawing/2014/main" id="{CE89C948-5802-48E6-8AB3-CDD91649F154}"/>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理想流体的伯努利方程</a:t>
            </a:r>
          </a:p>
        </p:txBody>
      </p:sp>
      <p:sp>
        <p:nvSpPr>
          <p:cNvPr id="12" name="矩形 11">
            <a:extLst>
              <a:ext uri="{FF2B5EF4-FFF2-40B4-BE49-F238E27FC236}">
                <a16:creationId xmlns:a16="http://schemas.microsoft.com/office/drawing/2014/main" id="{FE087E89-D8B0-4D41-B7FF-229C6E832462}"/>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4DD79F9-1178-4FBE-A70E-EE8C3A42418C}"/>
              </a:ext>
            </a:extLst>
          </p:cNvPr>
          <p:cNvSpPr/>
          <p:nvPr/>
        </p:nvSpPr>
        <p:spPr>
          <a:xfrm>
            <a:off x="218243" y="1274132"/>
            <a:ext cx="7284464" cy="461665"/>
          </a:xfrm>
          <a:prstGeom prst="rect">
            <a:avLst/>
          </a:prstGeom>
        </p:spPr>
        <p:txBody>
          <a:bodyPr wrap="square">
            <a:spAutoFit/>
          </a:bodyPr>
          <a:lstStyle/>
          <a:p>
            <a:pPr marL="342900" lvl="1"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体位对血压测量的影响（图中压强单位：</a:t>
            </a:r>
            <a:r>
              <a:rPr lang="en-US" altLang="zh-CN" sz="2400" b="1" dirty="0" err="1">
                <a:latin typeface="微软雅黑" panose="020B0503020204020204" pitchFamily="34" charset="-122"/>
                <a:ea typeface="微软雅黑" panose="020B0503020204020204" pitchFamily="34" charset="-122"/>
              </a:rPr>
              <a:t>kPa</a:t>
            </a:r>
            <a:r>
              <a:rPr lang="zh-CN" altLang="en-US" sz="2400" b="1" dirty="0">
                <a:latin typeface="微软雅黑" panose="020B0503020204020204" pitchFamily="34" charset="-122"/>
                <a:ea typeface="微软雅黑" panose="020B0503020204020204" pitchFamily="34" charset="-122"/>
              </a:rPr>
              <a:t>）</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8000" contrast="90000"/>
                    </a14:imgEffect>
                  </a14:imgLayer>
                </a14:imgProps>
              </a:ext>
            </a:extLst>
          </a:blip>
          <a:stretch>
            <a:fillRect/>
          </a:stretch>
        </p:blipFill>
        <p:spPr>
          <a:xfrm>
            <a:off x="4997175" y="2333035"/>
            <a:ext cx="2637522" cy="3206090"/>
          </a:xfrm>
          <a:prstGeom prst="rect">
            <a:avLst/>
          </a:prstGeom>
        </p:spPr>
      </p:pic>
      <p:pic>
        <p:nvPicPr>
          <p:cNvPr id="4" name="图片 3"/>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70000"/>
                    </a14:imgEffect>
                  </a14:imgLayer>
                </a14:imgProps>
              </a:ext>
            </a:extLst>
          </a:blip>
          <a:stretch>
            <a:fillRect/>
          </a:stretch>
        </p:blipFill>
        <p:spPr>
          <a:xfrm>
            <a:off x="1277467" y="2197462"/>
            <a:ext cx="2377715" cy="3225423"/>
          </a:xfrm>
          <a:prstGeom prst="rect">
            <a:avLst/>
          </a:prstGeom>
        </p:spPr>
      </p:pic>
      <p:sp>
        <p:nvSpPr>
          <p:cNvPr id="6" name="矩形 5">
            <a:extLst>
              <a:ext uri="{FF2B5EF4-FFF2-40B4-BE49-F238E27FC236}">
                <a16:creationId xmlns:a16="http://schemas.microsoft.com/office/drawing/2014/main" id="{0CDDAE0C-28C0-441D-94E6-361D79BCDD6F}"/>
              </a:ext>
            </a:extLst>
          </p:cNvPr>
          <p:cNvSpPr/>
          <p:nvPr/>
        </p:nvSpPr>
        <p:spPr>
          <a:xfrm>
            <a:off x="553250" y="1803459"/>
            <a:ext cx="7284464" cy="338554"/>
          </a:xfrm>
          <a:prstGeom prst="rect">
            <a:avLst/>
          </a:prstGeom>
        </p:spPr>
        <p:txBody>
          <a:bodyPr wrap="square">
            <a:spAutoFit/>
          </a:bodyPr>
          <a:lstStyle/>
          <a:p>
            <a:pPr marL="0" lvl="1"/>
            <a:r>
              <a:rPr lang="zh-CN" altLang="en-US" sz="1600" dirty="0">
                <a:latin typeface="微软雅黑" panose="020B0503020204020204" pitchFamily="34" charset="-122"/>
                <a:ea typeface="微软雅黑" panose="020B0503020204020204" pitchFamily="34" charset="-122"/>
              </a:rPr>
              <a:t>将血液近视看做理想流体，并忽略流速的变化，则</a:t>
            </a:r>
          </a:p>
        </p:txBody>
      </p:sp>
      <p:graphicFrame>
        <p:nvGraphicFramePr>
          <p:cNvPr id="2" name="对象 1">
            <a:extLst>
              <a:ext uri="{FF2B5EF4-FFF2-40B4-BE49-F238E27FC236}">
                <a16:creationId xmlns:a16="http://schemas.microsoft.com/office/drawing/2014/main" id="{D8EB7F81-B017-4141-9828-841CC7CA08F3}"/>
              </a:ext>
            </a:extLst>
          </p:cNvPr>
          <p:cNvGraphicFramePr>
            <a:graphicFrameLocks noChangeAspect="1"/>
          </p:cNvGraphicFramePr>
          <p:nvPr>
            <p:extLst>
              <p:ext uri="{D42A27DB-BD31-4B8C-83A1-F6EECF244321}">
                <p14:modId xmlns:p14="http://schemas.microsoft.com/office/powerpoint/2010/main" val="2442570568"/>
              </p:ext>
            </p:extLst>
          </p:nvPr>
        </p:nvGraphicFramePr>
        <p:xfrm>
          <a:off x="5226862" y="1776683"/>
          <a:ext cx="1713930" cy="338554"/>
        </p:xfrm>
        <a:graphic>
          <a:graphicData uri="http://schemas.openxmlformats.org/presentationml/2006/ole">
            <mc:AlternateContent xmlns:mc="http://schemas.openxmlformats.org/markup-compatibility/2006">
              <mc:Choice xmlns:v="urn:schemas-microsoft-com:vml" Requires="v">
                <p:oleObj spid="_x0000_s87060" name="Equation" r:id="rId7" imgW="1028520" imgH="203040" progId="Equation.DSMT4">
                  <p:embed/>
                </p:oleObj>
              </mc:Choice>
              <mc:Fallback>
                <p:oleObj name="Equation" r:id="rId7" imgW="1028520" imgH="203040" progId="Equation.DSMT4">
                  <p:embed/>
                  <p:pic>
                    <p:nvPicPr>
                      <p:cNvPr id="2" name="对象 1">
                        <a:extLst>
                          <a:ext uri="{FF2B5EF4-FFF2-40B4-BE49-F238E27FC236}">
                            <a16:creationId xmlns:a16="http://schemas.microsoft.com/office/drawing/2014/main" id="{D8EB7F81-B017-4141-9828-841CC7CA08F3}"/>
                          </a:ext>
                        </a:extLst>
                      </p:cNvPr>
                      <p:cNvPicPr/>
                      <p:nvPr/>
                    </p:nvPicPr>
                    <p:blipFill>
                      <a:blip r:embed="rId8"/>
                      <a:stretch>
                        <a:fillRect/>
                      </a:stretch>
                    </p:blipFill>
                    <p:spPr>
                      <a:xfrm>
                        <a:off x="5226862" y="1776683"/>
                        <a:ext cx="1713930" cy="338554"/>
                      </a:xfrm>
                      <a:prstGeom prst="rect">
                        <a:avLst/>
                      </a:prstGeom>
                    </p:spPr>
                  </p:pic>
                </p:oleObj>
              </mc:Fallback>
            </mc:AlternateContent>
          </a:graphicData>
        </a:graphic>
      </p:graphicFrame>
      <p:sp>
        <p:nvSpPr>
          <p:cNvPr id="8" name="矩形 7">
            <a:extLst>
              <a:ext uri="{FF2B5EF4-FFF2-40B4-BE49-F238E27FC236}">
                <a16:creationId xmlns:a16="http://schemas.microsoft.com/office/drawing/2014/main" id="{CAA1E740-F36D-4BFE-A720-AA9F0710E8CB}"/>
              </a:ext>
            </a:extLst>
          </p:cNvPr>
          <p:cNvSpPr/>
          <p:nvPr/>
        </p:nvSpPr>
        <p:spPr>
          <a:xfrm>
            <a:off x="1145080" y="5802325"/>
            <a:ext cx="7284464" cy="338554"/>
          </a:xfrm>
          <a:prstGeom prst="rect">
            <a:avLst/>
          </a:prstGeom>
        </p:spPr>
        <p:txBody>
          <a:bodyPr wrap="square">
            <a:spAutoFit/>
          </a:bodyPr>
          <a:lstStyle/>
          <a:p>
            <a:pPr marL="266700" lvl="1" indent="-2667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平躺时，人体各处血压基本相同（血液粘性导致略微差异）</a:t>
            </a:r>
          </a:p>
        </p:txBody>
      </p:sp>
      <p:sp>
        <p:nvSpPr>
          <p:cNvPr id="9" name="矩形 8">
            <a:extLst>
              <a:ext uri="{FF2B5EF4-FFF2-40B4-BE49-F238E27FC236}">
                <a16:creationId xmlns:a16="http://schemas.microsoft.com/office/drawing/2014/main" id="{5DAC9F46-5920-4273-839D-191F89247F4F}"/>
              </a:ext>
            </a:extLst>
          </p:cNvPr>
          <p:cNvSpPr/>
          <p:nvPr/>
        </p:nvSpPr>
        <p:spPr>
          <a:xfrm>
            <a:off x="1145080" y="6402814"/>
            <a:ext cx="7284464" cy="338554"/>
          </a:xfrm>
          <a:prstGeom prst="rect">
            <a:avLst/>
          </a:prstGeom>
        </p:spPr>
        <p:txBody>
          <a:bodyPr wrap="square">
            <a:spAutoFit/>
          </a:bodyPr>
          <a:lstStyle/>
          <a:p>
            <a:pPr marL="2857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直立时，人体各处血压会产生明显差异</a:t>
            </a:r>
          </a:p>
        </p:txBody>
      </p:sp>
      <p:sp>
        <p:nvSpPr>
          <p:cNvPr id="10" name="矩形 9">
            <a:extLst>
              <a:ext uri="{FF2B5EF4-FFF2-40B4-BE49-F238E27FC236}">
                <a16:creationId xmlns:a16="http://schemas.microsoft.com/office/drawing/2014/main" id="{0F36E357-E1EE-4625-80F9-AD7D794FC4C9}"/>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11" name="矩形 10">
            <a:extLst>
              <a:ext uri="{FF2B5EF4-FFF2-40B4-BE49-F238E27FC236}">
                <a16:creationId xmlns:a16="http://schemas.microsoft.com/office/drawing/2014/main" id="{9D8AD161-56BA-4AC7-94E4-EEA26BD1EFEA}"/>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3" name="图片 4">
            <a:extLst>
              <a:ext uri="{FF2B5EF4-FFF2-40B4-BE49-F238E27FC236}">
                <a16:creationId xmlns:a16="http://schemas.microsoft.com/office/drawing/2014/main" id="{A8FD5C24-A0EC-4866-B2A2-C984B9CA0F7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1">
            <a:extLst>
              <a:ext uri="{FF2B5EF4-FFF2-40B4-BE49-F238E27FC236}">
                <a16:creationId xmlns:a16="http://schemas.microsoft.com/office/drawing/2014/main" id="{80BC5BC0-9625-489E-9F65-191E71B88D4E}"/>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伯努利方程的应用</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7133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4">
            <a:extLst>
              <a:ext uri="{FF2B5EF4-FFF2-40B4-BE49-F238E27FC236}">
                <a16:creationId xmlns:a16="http://schemas.microsoft.com/office/drawing/2014/main" id="{49561DA8-4476-4CCE-A34D-24E721F5960A}"/>
              </a:ext>
            </a:extLst>
          </p:cNvPr>
          <p:cNvGraphicFramePr>
            <a:graphicFrameLocks noChangeAspect="1"/>
          </p:cNvGraphicFramePr>
          <p:nvPr/>
        </p:nvGraphicFramePr>
        <p:xfrm>
          <a:off x="1600200" y="4648200"/>
          <a:ext cx="2667000" cy="974725"/>
        </p:xfrm>
        <a:graphic>
          <a:graphicData uri="http://schemas.openxmlformats.org/presentationml/2006/ole">
            <mc:AlternateContent xmlns:mc="http://schemas.openxmlformats.org/markup-compatibility/2006">
              <mc:Choice xmlns:v="urn:schemas-microsoft-com:vml" Requires="v">
                <p:oleObj spid="_x0000_s96280" name="Equation" r:id="rId3" imgW="1057300" imgH="380970" progId="Equation.3">
                  <p:embed/>
                </p:oleObj>
              </mc:Choice>
              <mc:Fallback>
                <p:oleObj name="Equation" r:id="rId3" imgW="1057300" imgH="380970" progId="Equation.3">
                  <p:embed/>
                  <p:pic>
                    <p:nvPicPr>
                      <p:cNvPr id="48130" name="Object 4">
                        <a:extLst>
                          <a:ext uri="{FF2B5EF4-FFF2-40B4-BE49-F238E27FC236}">
                            <a16:creationId xmlns:a16="http://schemas.microsoft.com/office/drawing/2014/main" id="{49561DA8-4476-4CCE-A34D-24E721F59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648200"/>
                        <a:ext cx="26670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1" name="Object 5">
            <a:extLst>
              <a:ext uri="{FF2B5EF4-FFF2-40B4-BE49-F238E27FC236}">
                <a16:creationId xmlns:a16="http://schemas.microsoft.com/office/drawing/2014/main" id="{D88C2FBB-EF02-4D7E-8D4E-26AB20E712EB}"/>
              </a:ext>
            </a:extLst>
          </p:cNvPr>
          <p:cNvGraphicFramePr>
            <a:graphicFrameLocks noChangeAspect="1"/>
          </p:cNvGraphicFramePr>
          <p:nvPr/>
        </p:nvGraphicFramePr>
        <p:xfrm>
          <a:off x="4800600" y="4873625"/>
          <a:ext cx="2189163" cy="688975"/>
        </p:xfrm>
        <a:graphic>
          <a:graphicData uri="http://schemas.openxmlformats.org/presentationml/2006/ole">
            <mc:AlternateContent xmlns:mc="http://schemas.openxmlformats.org/markup-compatibility/2006">
              <mc:Choice xmlns:v="urn:schemas-microsoft-com:vml" Requires="v">
                <p:oleObj spid="_x0000_s96281" name="Equation" r:id="rId5" imgW="800134" imgH="247590" progId="Equation.3">
                  <p:embed/>
                </p:oleObj>
              </mc:Choice>
              <mc:Fallback>
                <p:oleObj name="Equation" r:id="rId5" imgW="800134" imgH="247590" progId="Equation.3">
                  <p:embed/>
                  <p:pic>
                    <p:nvPicPr>
                      <p:cNvPr id="48131" name="Object 5">
                        <a:extLst>
                          <a:ext uri="{FF2B5EF4-FFF2-40B4-BE49-F238E27FC236}">
                            <a16:creationId xmlns:a16="http://schemas.microsoft.com/office/drawing/2014/main" id="{D88C2FBB-EF02-4D7E-8D4E-26AB20E712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4873625"/>
                        <a:ext cx="21891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2" name="Rectangle 9">
            <a:extLst>
              <a:ext uri="{FF2B5EF4-FFF2-40B4-BE49-F238E27FC236}">
                <a16:creationId xmlns:a16="http://schemas.microsoft.com/office/drawing/2014/main" id="{3775877A-F7DC-4495-B92C-60B9607D187E}"/>
              </a:ext>
            </a:extLst>
          </p:cNvPr>
          <p:cNvSpPr>
            <a:spLocks noChangeArrowheads="1"/>
          </p:cNvSpPr>
          <p:nvPr/>
        </p:nvSpPr>
        <p:spPr bwMode="auto">
          <a:xfrm>
            <a:off x="1066800" y="533400"/>
            <a:ext cx="4419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buSzPct val="75000"/>
              <a:buFont typeface="Times New Roman" panose="02020603050405020304" pitchFamily="18" charset="0"/>
              <a:buChar char="•"/>
            </a:pPr>
            <a:r>
              <a:rPr lang="en-US" altLang="zh-CN" sz="3200">
                <a:solidFill>
                  <a:schemeClr val="hlink"/>
                </a:solidFill>
                <a:ea typeface="隶书" panose="02010509060101010101" pitchFamily="49" charset="-122"/>
              </a:rPr>
              <a:t> </a:t>
            </a:r>
            <a:r>
              <a:rPr lang="zh-CN" altLang="en-US" sz="3200">
                <a:solidFill>
                  <a:srgbClr val="0000FF"/>
                </a:solidFill>
                <a:ea typeface="隶书" panose="02010509060101010101" pitchFamily="49" charset="-122"/>
              </a:rPr>
              <a:t>流速计</a:t>
            </a:r>
            <a:r>
              <a:rPr lang="zh-CN" altLang="en-US" sz="3200">
                <a:solidFill>
                  <a:srgbClr val="0000FF"/>
                </a:solidFill>
                <a:latin typeface="隶书" panose="02010509060101010101" pitchFamily="49" charset="-122"/>
                <a:ea typeface="隶书" panose="02010509060101010101" pitchFamily="49" charset="-122"/>
              </a:rPr>
              <a:t>原理</a:t>
            </a:r>
          </a:p>
        </p:txBody>
      </p:sp>
      <p:pic>
        <p:nvPicPr>
          <p:cNvPr id="48133" name="Picture 12">
            <a:extLst>
              <a:ext uri="{FF2B5EF4-FFF2-40B4-BE49-F238E27FC236}">
                <a16:creationId xmlns:a16="http://schemas.microsoft.com/office/drawing/2014/main" id="{312C34B0-B610-4D99-B539-F54B42D175E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1020763"/>
            <a:ext cx="536575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Rectangle 8">
            <a:extLst>
              <a:ext uri="{FF2B5EF4-FFF2-40B4-BE49-F238E27FC236}">
                <a16:creationId xmlns:a16="http://schemas.microsoft.com/office/drawing/2014/main" id="{74DD2F49-AFA9-4318-B499-744F0BA108EE}"/>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胖蹿钝籼慵乐浦惜锾墉法鲲苔该傻蟓芝湄骏褪祉肃压嘴艿烦觊柴辙淘揭常喔淦眸膻乩仿套赶鸢碘榇昱荬桄透</a:t>
            </a:r>
          </a:p>
        </p:txBody>
      </p:sp>
      <p:sp>
        <p:nvSpPr>
          <p:cNvPr id="9" name="矩形 8">
            <a:extLst>
              <a:ext uri="{FF2B5EF4-FFF2-40B4-BE49-F238E27FC236}">
                <a16:creationId xmlns:a16="http://schemas.microsoft.com/office/drawing/2014/main" id="{252F0FC8-B9AB-4837-8F7A-4E756B460DC0}"/>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0" name="标题 1">
            <a:extLst>
              <a:ext uri="{FF2B5EF4-FFF2-40B4-BE49-F238E27FC236}">
                <a16:creationId xmlns:a16="http://schemas.microsoft.com/office/drawing/2014/main" id="{93AC5E85-A07A-4647-8791-8C26B8102B7F}"/>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理想流体的伯努利方程</a:t>
            </a:r>
          </a:p>
        </p:txBody>
      </p:sp>
      <p:sp>
        <p:nvSpPr>
          <p:cNvPr id="11" name="矩形 10">
            <a:extLst>
              <a:ext uri="{FF2B5EF4-FFF2-40B4-BE49-F238E27FC236}">
                <a16:creationId xmlns:a16="http://schemas.microsoft.com/office/drawing/2014/main" id="{0AD34A3F-A0B2-4AED-BCB8-8835DA9A2A00}"/>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4DD79F9-1178-4FBE-A70E-EE8C3A42418C}"/>
              </a:ext>
            </a:extLst>
          </p:cNvPr>
          <p:cNvSpPr/>
          <p:nvPr/>
        </p:nvSpPr>
        <p:spPr>
          <a:xfrm>
            <a:off x="3282407" y="1420770"/>
            <a:ext cx="5004280" cy="707886"/>
          </a:xfrm>
          <a:prstGeom prst="rect">
            <a:avLst/>
          </a:prstGeom>
        </p:spPr>
        <p:txBody>
          <a:bodyPr wrap="square">
            <a:spAutoFit/>
          </a:bodyPr>
          <a:lstStyle/>
          <a:p>
            <a:pPr marL="342900" lvl="1"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文丘里</a:t>
            </a:r>
            <a:r>
              <a:rPr lang="en-US" altLang="zh-CN" sz="2000" b="1" dirty="0">
                <a:latin typeface="微软雅黑" panose="020B0503020204020204" pitchFamily="34" charset="-122"/>
                <a:ea typeface="微软雅黑" panose="020B0503020204020204" pitchFamily="34" charset="-122"/>
              </a:rPr>
              <a:t>(Venturi)</a:t>
            </a:r>
            <a:r>
              <a:rPr lang="zh-CN" altLang="en-US" sz="2000" b="1" dirty="0">
                <a:latin typeface="微软雅黑" panose="020B0503020204020204" pitchFamily="34" charset="-122"/>
                <a:ea typeface="微软雅黑" panose="020B0503020204020204" pitchFamily="34" charset="-122"/>
              </a:rPr>
              <a:t>流量计</a:t>
            </a:r>
          </a:p>
          <a:p>
            <a:pPr marL="342900" lvl="1" indent="-342900">
              <a:buFont typeface="Wingdings" panose="05000000000000000000" pitchFamily="2" charset="2"/>
              <a:buChar char="n"/>
            </a:pP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3AEA076B-D404-4730-A16E-1F25CC2902EE}"/>
              </a:ext>
            </a:extLst>
          </p:cNvPr>
          <p:cNvSpPr/>
          <p:nvPr/>
        </p:nvSpPr>
        <p:spPr>
          <a:xfrm>
            <a:off x="6105664" y="4108970"/>
            <a:ext cx="646331" cy="369332"/>
          </a:xfrm>
          <a:prstGeom prst="rect">
            <a:avLst/>
          </a:prstGeom>
        </p:spPr>
        <p:txBody>
          <a:bodyPr wrap="none">
            <a:spAutoFit/>
          </a:bodyPr>
          <a:lstStyle/>
          <a:p>
            <a:pPr lvl="1"/>
            <a:endParaRPr kumimoji="1" lang="zh-CN" altLang="en-US" dirty="0"/>
          </a:p>
        </p:txBody>
      </p:sp>
      <p:grpSp>
        <p:nvGrpSpPr>
          <p:cNvPr id="6" name="Group 120">
            <a:extLst>
              <a:ext uri="{FF2B5EF4-FFF2-40B4-BE49-F238E27FC236}">
                <a16:creationId xmlns:a16="http://schemas.microsoft.com/office/drawing/2014/main" id="{91B6560C-9B48-421C-BDFB-6256AC621BEB}"/>
              </a:ext>
            </a:extLst>
          </p:cNvPr>
          <p:cNvGrpSpPr>
            <a:grpSpLocks/>
          </p:cNvGrpSpPr>
          <p:nvPr/>
        </p:nvGrpSpPr>
        <p:grpSpPr bwMode="auto">
          <a:xfrm>
            <a:off x="7014859" y="1259451"/>
            <a:ext cx="2026754" cy="2480046"/>
            <a:chOff x="2971" y="2251"/>
            <a:chExt cx="1361" cy="1791"/>
          </a:xfrm>
        </p:grpSpPr>
        <p:sp>
          <p:nvSpPr>
            <p:cNvPr id="7" name="Rectangle 83" descr="20%">
              <a:extLst>
                <a:ext uri="{FF2B5EF4-FFF2-40B4-BE49-F238E27FC236}">
                  <a16:creationId xmlns:a16="http://schemas.microsoft.com/office/drawing/2014/main" id="{3004B4D8-5805-448F-BBF2-74F094DB1CFB}"/>
                </a:ext>
              </a:extLst>
            </p:cNvPr>
            <p:cNvSpPr>
              <a:spLocks noChangeArrowheads="1"/>
            </p:cNvSpPr>
            <p:nvPr/>
          </p:nvSpPr>
          <p:spPr bwMode="auto">
            <a:xfrm>
              <a:off x="2971" y="2523"/>
              <a:ext cx="408" cy="272"/>
            </a:xfrm>
            <a:prstGeom prst="rect">
              <a:avLst/>
            </a:prstGeom>
            <a:pattFill prst="pct2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AutoShape 84" descr="20%">
              <a:extLst>
                <a:ext uri="{FF2B5EF4-FFF2-40B4-BE49-F238E27FC236}">
                  <a16:creationId xmlns:a16="http://schemas.microsoft.com/office/drawing/2014/main" id="{BB1E9D4F-7FAB-4516-BCFC-480ED24EF644}"/>
                </a:ext>
              </a:extLst>
            </p:cNvPr>
            <p:cNvSpPr>
              <a:spLocks noChangeArrowheads="1"/>
            </p:cNvSpPr>
            <p:nvPr/>
          </p:nvSpPr>
          <p:spPr bwMode="auto">
            <a:xfrm rot="-5400000">
              <a:off x="3334" y="2568"/>
              <a:ext cx="272" cy="181"/>
            </a:xfrm>
            <a:custGeom>
              <a:avLst/>
              <a:gdLst>
                <a:gd name="T0" fmla="*/ 238 w 21600"/>
                <a:gd name="T1" fmla="*/ 91 h 21600"/>
                <a:gd name="T2" fmla="*/ 136 w 21600"/>
                <a:gd name="T3" fmla="*/ 181 h 21600"/>
                <a:gd name="T4" fmla="*/ 34 w 21600"/>
                <a:gd name="T5" fmla="*/ 91 h 21600"/>
                <a:gd name="T6" fmla="*/ 136 w 21600"/>
                <a:gd name="T7" fmla="*/ 0 h 21600"/>
                <a:gd name="T8" fmla="*/ 0 60000 65536"/>
                <a:gd name="T9" fmla="*/ 0 60000 65536"/>
                <a:gd name="T10" fmla="*/ 0 60000 65536"/>
                <a:gd name="T11" fmla="*/ 0 60000 65536"/>
                <a:gd name="T12" fmla="*/ 4526 w 21600"/>
                <a:gd name="T13" fmla="*/ 4535 h 21600"/>
                <a:gd name="T14" fmla="*/ 17074 w 21600"/>
                <a:gd name="T15" fmla="*/ 17065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pattFill prst="pct2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AutoShape 85" descr="20%">
              <a:extLst>
                <a:ext uri="{FF2B5EF4-FFF2-40B4-BE49-F238E27FC236}">
                  <a16:creationId xmlns:a16="http://schemas.microsoft.com/office/drawing/2014/main" id="{193517A9-8107-4C95-824D-4ECEC17AD0D1}"/>
                </a:ext>
              </a:extLst>
            </p:cNvPr>
            <p:cNvSpPr>
              <a:spLocks noChangeArrowheads="1"/>
            </p:cNvSpPr>
            <p:nvPr/>
          </p:nvSpPr>
          <p:spPr bwMode="auto">
            <a:xfrm rot="5400000">
              <a:off x="3879" y="2568"/>
              <a:ext cx="272" cy="181"/>
            </a:xfrm>
            <a:custGeom>
              <a:avLst/>
              <a:gdLst>
                <a:gd name="T0" fmla="*/ 238 w 21600"/>
                <a:gd name="T1" fmla="*/ 91 h 21600"/>
                <a:gd name="T2" fmla="*/ 136 w 21600"/>
                <a:gd name="T3" fmla="*/ 181 h 21600"/>
                <a:gd name="T4" fmla="*/ 34 w 21600"/>
                <a:gd name="T5" fmla="*/ 91 h 21600"/>
                <a:gd name="T6" fmla="*/ 136 w 21600"/>
                <a:gd name="T7" fmla="*/ 0 h 21600"/>
                <a:gd name="T8" fmla="*/ 0 60000 65536"/>
                <a:gd name="T9" fmla="*/ 0 60000 65536"/>
                <a:gd name="T10" fmla="*/ 0 60000 65536"/>
                <a:gd name="T11" fmla="*/ 0 60000 65536"/>
                <a:gd name="T12" fmla="*/ 4526 w 21600"/>
                <a:gd name="T13" fmla="*/ 4535 h 21600"/>
                <a:gd name="T14" fmla="*/ 17074 w 21600"/>
                <a:gd name="T15" fmla="*/ 17065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pattFill prst="pct2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 name="Rectangle 86" descr="20%">
              <a:extLst>
                <a:ext uri="{FF2B5EF4-FFF2-40B4-BE49-F238E27FC236}">
                  <a16:creationId xmlns:a16="http://schemas.microsoft.com/office/drawing/2014/main" id="{2A9F64F4-DA40-4BE3-81DE-A42F9FB41EE2}"/>
                </a:ext>
              </a:extLst>
            </p:cNvPr>
            <p:cNvSpPr>
              <a:spLocks noChangeArrowheads="1"/>
            </p:cNvSpPr>
            <p:nvPr/>
          </p:nvSpPr>
          <p:spPr bwMode="auto">
            <a:xfrm>
              <a:off x="4105" y="2523"/>
              <a:ext cx="227" cy="272"/>
            </a:xfrm>
            <a:prstGeom prst="rect">
              <a:avLst/>
            </a:prstGeom>
            <a:pattFill prst="pct2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Rectangle 87" descr="20%">
              <a:extLst>
                <a:ext uri="{FF2B5EF4-FFF2-40B4-BE49-F238E27FC236}">
                  <a16:creationId xmlns:a16="http://schemas.microsoft.com/office/drawing/2014/main" id="{6873C553-CE13-4D0B-9EBF-06C3B5C85A50}"/>
                </a:ext>
              </a:extLst>
            </p:cNvPr>
            <p:cNvSpPr>
              <a:spLocks noChangeArrowheads="1"/>
            </p:cNvSpPr>
            <p:nvPr/>
          </p:nvSpPr>
          <p:spPr bwMode="auto">
            <a:xfrm>
              <a:off x="3560" y="2591"/>
              <a:ext cx="363" cy="136"/>
            </a:xfrm>
            <a:prstGeom prst="rect">
              <a:avLst/>
            </a:prstGeom>
            <a:pattFill prst="pct2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AutoShape 88">
              <a:extLst>
                <a:ext uri="{FF2B5EF4-FFF2-40B4-BE49-F238E27FC236}">
                  <a16:creationId xmlns:a16="http://schemas.microsoft.com/office/drawing/2014/main" id="{19FDE4BE-4D95-445D-B364-60D1939A477C}"/>
                </a:ext>
              </a:extLst>
            </p:cNvPr>
            <p:cNvSpPr>
              <a:spLocks noChangeAspect="1" noChangeArrowheads="1"/>
            </p:cNvSpPr>
            <p:nvPr/>
          </p:nvSpPr>
          <p:spPr bwMode="auto">
            <a:xfrm>
              <a:off x="3107" y="3361"/>
              <a:ext cx="680" cy="680"/>
            </a:xfrm>
            <a:custGeom>
              <a:avLst/>
              <a:gdLst>
                <a:gd name="T0" fmla="*/ 340 w 21600"/>
                <a:gd name="T1" fmla="*/ 680 h 21600"/>
                <a:gd name="T2" fmla="*/ 635 w 21600"/>
                <a:gd name="T3" fmla="*/ 339 h 21600"/>
                <a:gd name="T4" fmla="*/ 340 w 21600"/>
                <a:gd name="T5" fmla="*/ 590 h 21600"/>
                <a:gd name="T6" fmla="*/ 45 w 21600"/>
                <a:gd name="T7" fmla="*/ 339 h 21600"/>
                <a:gd name="T8" fmla="*/ 0 60000 65536"/>
                <a:gd name="T9" fmla="*/ 0 60000 65536"/>
                <a:gd name="T10" fmla="*/ 0 60000 65536"/>
                <a:gd name="T11" fmla="*/ 0 60000 65536"/>
                <a:gd name="T12" fmla="*/ 0 w 21600"/>
                <a:gd name="T13" fmla="*/ 10768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8740" y="10767"/>
                  </a:moveTo>
                  <a:cubicBezTo>
                    <a:pt x="18740" y="10778"/>
                    <a:pt x="18741" y="10789"/>
                    <a:pt x="18741" y="10800"/>
                  </a:cubicBezTo>
                  <a:cubicBezTo>
                    <a:pt x="18741" y="15185"/>
                    <a:pt x="15185" y="18741"/>
                    <a:pt x="10800" y="18741"/>
                  </a:cubicBezTo>
                  <a:cubicBezTo>
                    <a:pt x="6414" y="18741"/>
                    <a:pt x="2859" y="15185"/>
                    <a:pt x="2859" y="10800"/>
                  </a:cubicBezTo>
                  <a:cubicBezTo>
                    <a:pt x="2858" y="10789"/>
                    <a:pt x="2859" y="10778"/>
                    <a:pt x="2859" y="10767"/>
                  </a:cubicBezTo>
                  <a:lnTo>
                    <a:pt x="0" y="10756"/>
                  </a:lnTo>
                  <a:cubicBezTo>
                    <a:pt x="0" y="10770"/>
                    <a:pt x="-1" y="10785"/>
                    <a:pt x="0" y="10800"/>
                  </a:cubicBezTo>
                  <a:cubicBezTo>
                    <a:pt x="0" y="16764"/>
                    <a:pt x="4835" y="21600"/>
                    <a:pt x="10800" y="21600"/>
                  </a:cubicBezTo>
                  <a:cubicBezTo>
                    <a:pt x="16764" y="21600"/>
                    <a:pt x="21600" y="16764"/>
                    <a:pt x="21600" y="10800"/>
                  </a:cubicBezTo>
                  <a:cubicBezTo>
                    <a:pt x="21600" y="10785"/>
                    <a:pt x="21599" y="10770"/>
                    <a:pt x="21599" y="10756"/>
                  </a:cubicBezTo>
                  <a:lnTo>
                    <a:pt x="18740" y="10767"/>
                  </a:lnTo>
                  <a:close/>
                </a:path>
              </a:pathLst>
            </a:custGeom>
            <a:solidFill>
              <a:srgbClr val="969696"/>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91">
              <a:extLst>
                <a:ext uri="{FF2B5EF4-FFF2-40B4-BE49-F238E27FC236}">
                  <a16:creationId xmlns:a16="http://schemas.microsoft.com/office/drawing/2014/main" id="{2FA38775-9F10-460B-8F42-0046857F43B8}"/>
                </a:ext>
              </a:extLst>
            </p:cNvPr>
            <p:cNvSpPr>
              <a:spLocks noChangeShapeType="1"/>
            </p:cNvSpPr>
            <p:nvPr/>
          </p:nvSpPr>
          <p:spPr bwMode="auto">
            <a:xfrm>
              <a:off x="2971" y="2523"/>
              <a:ext cx="413" cy="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92">
              <a:extLst>
                <a:ext uri="{FF2B5EF4-FFF2-40B4-BE49-F238E27FC236}">
                  <a16:creationId xmlns:a16="http://schemas.microsoft.com/office/drawing/2014/main" id="{C7908004-539B-49FA-83F2-BC9048E30A02}"/>
                </a:ext>
              </a:extLst>
            </p:cNvPr>
            <p:cNvSpPr>
              <a:spLocks noChangeShapeType="1"/>
            </p:cNvSpPr>
            <p:nvPr/>
          </p:nvSpPr>
          <p:spPr bwMode="auto">
            <a:xfrm>
              <a:off x="2971" y="2795"/>
              <a:ext cx="413" cy="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93">
              <a:extLst>
                <a:ext uri="{FF2B5EF4-FFF2-40B4-BE49-F238E27FC236}">
                  <a16:creationId xmlns:a16="http://schemas.microsoft.com/office/drawing/2014/main" id="{C5F0BB81-B871-427F-BC4D-998B897EF2AB}"/>
                </a:ext>
              </a:extLst>
            </p:cNvPr>
            <p:cNvSpPr>
              <a:spLocks noChangeShapeType="1"/>
            </p:cNvSpPr>
            <p:nvPr/>
          </p:nvSpPr>
          <p:spPr bwMode="auto">
            <a:xfrm>
              <a:off x="3379" y="2523"/>
              <a:ext cx="181" cy="68"/>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94">
              <a:extLst>
                <a:ext uri="{FF2B5EF4-FFF2-40B4-BE49-F238E27FC236}">
                  <a16:creationId xmlns:a16="http://schemas.microsoft.com/office/drawing/2014/main" id="{AF41FE60-2470-46DC-9E83-F667FEB2EDD0}"/>
                </a:ext>
              </a:extLst>
            </p:cNvPr>
            <p:cNvSpPr>
              <a:spLocks noChangeShapeType="1"/>
            </p:cNvSpPr>
            <p:nvPr/>
          </p:nvSpPr>
          <p:spPr bwMode="auto">
            <a:xfrm flipV="1">
              <a:off x="3379" y="2727"/>
              <a:ext cx="181" cy="68"/>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95">
              <a:extLst>
                <a:ext uri="{FF2B5EF4-FFF2-40B4-BE49-F238E27FC236}">
                  <a16:creationId xmlns:a16="http://schemas.microsoft.com/office/drawing/2014/main" id="{1D6F801E-A16E-4BBF-BE07-A8E37A0E6099}"/>
                </a:ext>
              </a:extLst>
            </p:cNvPr>
            <p:cNvSpPr>
              <a:spLocks noChangeShapeType="1"/>
            </p:cNvSpPr>
            <p:nvPr/>
          </p:nvSpPr>
          <p:spPr bwMode="auto">
            <a:xfrm>
              <a:off x="3554" y="2591"/>
              <a:ext cx="372" cy="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96">
              <a:extLst>
                <a:ext uri="{FF2B5EF4-FFF2-40B4-BE49-F238E27FC236}">
                  <a16:creationId xmlns:a16="http://schemas.microsoft.com/office/drawing/2014/main" id="{1BDD0943-E802-42D3-8049-CF61C04FEE65}"/>
                </a:ext>
              </a:extLst>
            </p:cNvPr>
            <p:cNvSpPr>
              <a:spLocks noChangeShapeType="1"/>
            </p:cNvSpPr>
            <p:nvPr/>
          </p:nvSpPr>
          <p:spPr bwMode="auto">
            <a:xfrm>
              <a:off x="3554" y="2727"/>
              <a:ext cx="372" cy="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97">
              <a:extLst>
                <a:ext uri="{FF2B5EF4-FFF2-40B4-BE49-F238E27FC236}">
                  <a16:creationId xmlns:a16="http://schemas.microsoft.com/office/drawing/2014/main" id="{B12C5CA7-EED1-4679-A750-501807371EFD}"/>
                </a:ext>
              </a:extLst>
            </p:cNvPr>
            <p:cNvSpPr>
              <a:spLocks noChangeShapeType="1"/>
            </p:cNvSpPr>
            <p:nvPr/>
          </p:nvSpPr>
          <p:spPr bwMode="auto">
            <a:xfrm flipV="1">
              <a:off x="3923" y="2523"/>
              <a:ext cx="182" cy="68"/>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98">
              <a:extLst>
                <a:ext uri="{FF2B5EF4-FFF2-40B4-BE49-F238E27FC236}">
                  <a16:creationId xmlns:a16="http://schemas.microsoft.com/office/drawing/2014/main" id="{CD782804-CB1D-4A89-845F-A6B1AD915515}"/>
                </a:ext>
              </a:extLst>
            </p:cNvPr>
            <p:cNvSpPr>
              <a:spLocks noChangeShapeType="1"/>
            </p:cNvSpPr>
            <p:nvPr/>
          </p:nvSpPr>
          <p:spPr bwMode="auto">
            <a:xfrm>
              <a:off x="3923" y="2727"/>
              <a:ext cx="182" cy="68"/>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99">
              <a:extLst>
                <a:ext uri="{FF2B5EF4-FFF2-40B4-BE49-F238E27FC236}">
                  <a16:creationId xmlns:a16="http://schemas.microsoft.com/office/drawing/2014/main" id="{C1DEFB5F-94BD-4323-8A7D-7A2D8F9E98EF}"/>
                </a:ext>
              </a:extLst>
            </p:cNvPr>
            <p:cNvSpPr>
              <a:spLocks noChangeShapeType="1"/>
            </p:cNvSpPr>
            <p:nvPr/>
          </p:nvSpPr>
          <p:spPr bwMode="auto">
            <a:xfrm>
              <a:off x="4101" y="2523"/>
              <a:ext cx="231" cy="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100">
              <a:extLst>
                <a:ext uri="{FF2B5EF4-FFF2-40B4-BE49-F238E27FC236}">
                  <a16:creationId xmlns:a16="http://schemas.microsoft.com/office/drawing/2014/main" id="{EAAAE632-B59A-45D7-8C95-BA38FE13CD8B}"/>
                </a:ext>
              </a:extLst>
            </p:cNvPr>
            <p:cNvSpPr>
              <a:spLocks noChangeShapeType="1"/>
            </p:cNvSpPr>
            <p:nvPr/>
          </p:nvSpPr>
          <p:spPr bwMode="auto">
            <a:xfrm>
              <a:off x="4101" y="2795"/>
              <a:ext cx="231" cy="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Rectangle 90">
              <a:extLst>
                <a:ext uri="{FF2B5EF4-FFF2-40B4-BE49-F238E27FC236}">
                  <a16:creationId xmlns:a16="http://schemas.microsoft.com/office/drawing/2014/main" id="{00A3F8BD-3E48-463B-A107-ACE9E69D0E11}"/>
                </a:ext>
              </a:extLst>
            </p:cNvPr>
            <p:cNvSpPr>
              <a:spLocks noChangeArrowheads="1"/>
            </p:cNvSpPr>
            <p:nvPr/>
          </p:nvSpPr>
          <p:spPr bwMode="auto">
            <a:xfrm>
              <a:off x="3696" y="2704"/>
              <a:ext cx="91" cy="998"/>
            </a:xfrm>
            <a:prstGeom prst="rect">
              <a:avLst/>
            </a:prstGeom>
            <a:pattFill prst="pct2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Rectangle 89">
              <a:extLst>
                <a:ext uri="{FF2B5EF4-FFF2-40B4-BE49-F238E27FC236}">
                  <a16:creationId xmlns:a16="http://schemas.microsoft.com/office/drawing/2014/main" id="{E0F5E049-727B-4A4C-8A21-C1197D7A6187}"/>
                </a:ext>
              </a:extLst>
            </p:cNvPr>
            <p:cNvSpPr>
              <a:spLocks noChangeArrowheads="1"/>
            </p:cNvSpPr>
            <p:nvPr/>
          </p:nvSpPr>
          <p:spPr bwMode="auto">
            <a:xfrm>
              <a:off x="3107" y="2750"/>
              <a:ext cx="91" cy="952"/>
            </a:xfrm>
            <a:prstGeom prst="rect">
              <a:avLst/>
            </a:prstGeom>
            <a:pattFill prst="pct2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Line 101">
              <a:extLst>
                <a:ext uri="{FF2B5EF4-FFF2-40B4-BE49-F238E27FC236}">
                  <a16:creationId xmlns:a16="http://schemas.microsoft.com/office/drawing/2014/main" id="{1F2D9295-0816-4106-A683-7E6DC89B227B}"/>
                </a:ext>
              </a:extLst>
            </p:cNvPr>
            <p:cNvSpPr>
              <a:spLocks noChangeShapeType="1"/>
            </p:cNvSpPr>
            <p:nvPr/>
          </p:nvSpPr>
          <p:spPr bwMode="auto">
            <a:xfrm>
              <a:off x="3107" y="2790"/>
              <a:ext cx="0" cy="911"/>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102">
              <a:extLst>
                <a:ext uri="{FF2B5EF4-FFF2-40B4-BE49-F238E27FC236}">
                  <a16:creationId xmlns:a16="http://schemas.microsoft.com/office/drawing/2014/main" id="{8621B7D0-9AFD-4810-A9EE-36689A9A29BB}"/>
                </a:ext>
              </a:extLst>
            </p:cNvPr>
            <p:cNvSpPr>
              <a:spLocks noChangeShapeType="1"/>
            </p:cNvSpPr>
            <p:nvPr/>
          </p:nvSpPr>
          <p:spPr bwMode="auto">
            <a:xfrm>
              <a:off x="3198" y="2790"/>
              <a:ext cx="0" cy="911"/>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Rectangle 103">
              <a:extLst>
                <a:ext uri="{FF2B5EF4-FFF2-40B4-BE49-F238E27FC236}">
                  <a16:creationId xmlns:a16="http://schemas.microsoft.com/office/drawing/2014/main" id="{0D909BF8-90EC-4421-975A-325FCF3BC09D}"/>
                </a:ext>
              </a:extLst>
            </p:cNvPr>
            <p:cNvSpPr>
              <a:spLocks noChangeArrowheads="1"/>
            </p:cNvSpPr>
            <p:nvPr/>
          </p:nvSpPr>
          <p:spPr bwMode="auto">
            <a:xfrm>
              <a:off x="3696" y="3203"/>
              <a:ext cx="91" cy="499"/>
            </a:xfrm>
            <a:prstGeom prst="rect">
              <a:avLst/>
            </a:prstGeom>
            <a:solidFill>
              <a:srgbClr val="969696"/>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Line 104">
              <a:extLst>
                <a:ext uri="{FF2B5EF4-FFF2-40B4-BE49-F238E27FC236}">
                  <a16:creationId xmlns:a16="http://schemas.microsoft.com/office/drawing/2014/main" id="{6D2B84E5-4584-464A-B58B-78FCDCBB8B5A}"/>
                </a:ext>
              </a:extLst>
            </p:cNvPr>
            <p:cNvSpPr>
              <a:spLocks noChangeShapeType="1"/>
            </p:cNvSpPr>
            <p:nvPr/>
          </p:nvSpPr>
          <p:spPr bwMode="auto">
            <a:xfrm>
              <a:off x="3696" y="2722"/>
              <a:ext cx="0" cy="979"/>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105">
              <a:extLst>
                <a:ext uri="{FF2B5EF4-FFF2-40B4-BE49-F238E27FC236}">
                  <a16:creationId xmlns:a16="http://schemas.microsoft.com/office/drawing/2014/main" id="{216AE272-26BE-4A78-A836-D24E1C9A0775}"/>
                </a:ext>
              </a:extLst>
            </p:cNvPr>
            <p:cNvSpPr>
              <a:spLocks noChangeShapeType="1"/>
            </p:cNvSpPr>
            <p:nvPr/>
          </p:nvSpPr>
          <p:spPr bwMode="auto">
            <a:xfrm>
              <a:off x="3787" y="2722"/>
              <a:ext cx="0" cy="979"/>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Arc 106">
              <a:extLst>
                <a:ext uri="{FF2B5EF4-FFF2-40B4-BE49-F238E27FC236}">
                  <a16:creationId xmlns:a16="http://schemas.microsoft.com/office/drawing/2014/main" id="{50BE16B0-7626-4219-ACED-73B9D7E40964}"/>
                </a:ext>
              </a:extLst>
            </p:cNvPr>
            <p:cNvSpPr>
              <a:spLocks/>
            </p:cNvSpPr>
            <p:nvPr/>
          </p:nvSpPr>
          <p:spPr bwMode="auto">
            <a:xfrm flipH="1">
              <a:off x="3107" y="3690"/>
              <a:ext cx="680" cy="352"/>
            </a:xfrm>
            <a:custGeom>
              <a:avLst/>
              <a:gdLst>
                <a:gd name="T0" fmla="*/ 680 w 43200"/>
                <a:gd name="T1" fmla="*/ 7 h 22402"/>
                <a:gd name="T2" fmla="*/ 0 w 43200"/>
                <a:gd name="T3" fmla="*/ 0 h 22402"/>
                <a:gd name="T4" fmla="*/ 340 w 43200"/>
                <a:gd name="T5" fmla="*/ 13 h 22402"/>
                <a:gd name="T6" fmla="*/ 0 60000 65536"/>
                <a:gd name="T7" fmla="*/ 0 60000 65536"/>
                <a:gd name="T8" fmla="*/ 0 60000 65536"/>
              </a:gdLst>
              <a:ahLst/>
              <a:cxnLst>
                <a:cxn ang="T6">
                  <a:pos x="T0" y="T1"/>
                </a:cxn>
                <a:cxn ang="T7">
                  <a:pos x="T2" y="T3"/>
                </a:cxn>
                <a:cxn ang="T8">
                  <a:pos x="T4" y="T5"/>
                </a:cxn>
              </a:cxnLst>
              <a:rect l="0" t="0" r="r" b="b"/>
              <a:pathLst>
                <a:path w="43200" h="22402" fill="none" extrusionOk="0">
                  <a:moveTo>
                    <a:pt x="43197" y="473"/>
                  </a:moveTo>
                  <a:cubicBezTo>
                    <a:pt x="43199" y="582"/>
                    <a:pt x="43200" y="692"/>
                    <a:pt x="43200" y="802"/>
                  </a:cubicBezTo>
                  <a:cubicBezTo>
                    <a:pt x="43200" y="12731"/>
                    <a:pt x="33529" y="22402"/>
                    <a:pt x="21600" y="22402"/>
                  </a:cubicBezTo>
                  <a:cubicBezTo>
                    <a:pt x="9670" y="22402"/>
                    <a:pt x="0" y="12731"/>
                    <a:pt x="0" y="802"/>
                  </a:cubicBezTo>
                  <a:cubicBezTo>
                    <a:pt x="-1" y="534"/>
                    <a:pt x="4" y="267"/>
                    <a:pt x="14" y="-1"/>
                  </a:cubicBezTo>
                </a:path>
                <a:path w="43200" h="22402" stroke="0" extrusionOk="0">
                  <a:moveTo>
                    <a:pt x="43197" y="473"/>
                  </a:moveTo>
                  <a:cubicBezTo>
                    <a:pt x="43199" y="582"/>
                    <a:pt x="43200" y="692"/>
                    <a:pt x="43200" y="802"/>
                  </a:cubicBezTo>
                  <a:cubicBezTo>
                    <a:pt x="43200" y="12731"/>
                    <a:pt x="33529" y="22402"/>
                    <a:pt x="21600" y="22402"/>
                  </a:cubicBezTo>
                  <a:cubicBezTo>
                    <a:pt x="9670" y="22402"/>
                    <a:pt x="0" y="12731"/>
                    <a:pt x="0" y="802"/>
                  </a:cubicBezTo>
                  <a:cubicBezTo>
                    <a:pt x="-1" y="534"/>
                    <a:pt x="4" y="267"/>
                    <a:pt x="14" y="-1"/>
                  </a:cubicBezTo>
                  <a:lnTo>
                    <a:pt x="21600" y="802"/>
                  </a:lnTo>
                  <a:lnTo>
                    <a:pt x="43197" y="473"/>
                  </a:lnTo>
                  <a:close/>
                </a:path>
              </a:pathLst>
            </a:custGeom>
            <a:noFill/>
            <a:ln w="19050">
              <a:solidFill>
                <a:srgbClr val="808000"/>
              </a:solidFill>
              <a:round/>
              <a:headEnd/>
              <a:tailEnd type="none" w="med" len="lg"/>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Arc 107">
              <a:extLst>
                <a:ext uri="{FF2B5EF4-FFF2-40B4-BE49-F238E27FC236}">
                  <a16:creationId xmlns:a16="http://schemas.microsoft.com/office/drawing/2014/main" id="{06B6AC17-F5E2-49FD-96C6-457E2A55887A}"/>
                </a:ext>
              </a:extLst>
            </p:cNvPr>
            <p:cNvSpPr>
              <a:spLocks/>
            </p:cNvSpPr>
            <p:nvPr/>
          </p:nvSpPr>
          <p:spPr bwMode="auto">
            <a:xfrm flipH="1">
              <a:off x="3198" y="3696"/>
              <a:ext cx="499" cy="255"/>
            </a:xfrm>
            <a:custGeom>
              <a:avLst/>
              <a:gdLst>
                <a:gd name="T0" fmla="*/ 499 w 43200"/>
                <a:gd name="T1" fmla="*/ 2 h 22038"/>
                <a:gd name="T2" fmla="*/ 0 w 43200"/>
                <a:gd name="T3" fmla="*/ 0 h 22038"/>
                <a:gd name="T4" fmla="*/ 250 w 43200"/>
                <a:gd name="T5" fmla="*/ 5 h 22038"/>
                <a:gd name="T6" fmla="*/ 0 60000 65536"/>
                <a:gd name="T7" fmla="*/ 0 60000 65536"/>
                <a:gd name="T8" fmla="*/ 0 60000 65536"/>
              </a:gdLst>
              <a:ahLst/>
              <a:cxnLst>
                <a:cxn ang="T6">
                  <a:pos x="T0" y="T1"/>
                </a:cxn>
                <a:cxn ang="T7">
                  <a:pos x="T2" y="T3"/>
                </a:cxn>
                <a:cxn ang="T8">
                  <a:pos x="T4" y="T5"/>
                </a:cxn>
              </a:cxnLst>
              <a:rect l="0" t="0" r="r" b="b"/>
              <a:pathLst>
                <a:path w="43200" h="22038" fill="none" extrusionOk="0">
                  <a:moveTo>
                    <a:pt x="43198" y="203"/>
                  </a:moveTo>
                  <a:cubicBezTo>
                    <a:pt x="43199" y="281"/>
                    <a:pt x="43200" y="359"/>
                    <a:pt x="43200" y="438"/>
                  </a:cubicBezTo>
                  <a:cubicBezTo>
                    <a:pt x="43200" y="12367"/>
                    <a:pt x="33529" y="22038"/>
                    <a:pt x="21600" y="22038"/>
                  </a:cubicBezTo>
                  <a:cubicBezTo>
                    <a:pt x="9670" y="22038"/>
                    <a:pt x="0" y="12367"/>
                    <a:pt x="0" y="438"/>
                  </a:cubicBezTo>
                  <a:cubicBezTo>
                    <a:pt x="-1" y="291"/>
                    <a:pt x="1" y="145"/>
                    <a:pt x="4" y="0"/>
                  </a:cubicBezTo>
                </a:path>
                <a:path w="43200" h="22038" stroke="0" extrusionOk="0">
                  <a:moveTo>
                    <a:pt x="43198" y="203"/>
                  </a:moveTo>
                  <a:cubicBezTo>
                    <a:pt x="43199" y="281"/>
                    <a:pt x="43200" y="359"/>
                    <a:pt x="43200" y="438"/>
                  </a:cubicBezTo>
                  <a:cubicBezTo>
                    <a:pt x="43200" y="12367"/>
                    <a:pt x="33529" y="22038"/>
                    <a:pt x="21600" y="22038"/>
                  </a:cubicBezTo>
                  <a:cubicBezTo>
                    <a:pt x="9670" y="22038"/>
                    <a:pt x="0" y="12367"/>
                    <a:pt x="0" y="438"/>
                  </a:cubicBezTo>
                  <a:cubicBezTo>
                    <a:pt x="-1" y="291"/>
                    <a:pt x="1" y="145"/>
                    <a:pt x="4" y="0"/>
                  </a:cubicBezTo>
                  <a:lnTo>
                    <a:pt x="21600" y="438"/>
                  </a:lnTo>
                  <a:lnTo>
                    <a:pt x="43198" y="203"/>
                  </a:lnTo>
                  <a:close/>
                </a:path>
              </a:pathLst>
            </a:custGeom>
            <a:noFill/>
            <a:ln w="19050">
              <a:solidFill>
                <a:srgbClr val="808000"/>
              </a:solidFill>
              <a:round/>
              <a:headEnd/>
              <a:tailEnd type="none" w="med" len="lg"/>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Line 108">
              <a:extLst>
                <a:ext uri="{FF2B5EF4-FFF2-40B4-BE49-F238E27FC236}">
                  <a16:creationId xmlns:a16="http://schemas.microsoft.com/office/drawing/2014/main" id="{B6BF15F9-8965-4F0F-A10B-1BFF24E33830}"/>
                </a:ext>
              </a:extLst>
            </p:cNvPr>
            <p:cNvSpPr>
              <a:spLocks noChangeShapeType="1"/>
            </p:cNvSpPr>
            <p:nvPr/>
          </p:nvSpPr>
          <p:spPr bwMode="auto">
            <a:xfrm>
              <a:off x="2971" y="2659"/>
              <a:ext cx="1361" cy="0"/>
            </a:xfrm>
            <a:prstGeom prst="line">
              <a:avLst/>
            </a:prstGeom>
            <a:noFill/>
            <a:ln w="1905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Freeform 109">
              <a:extLst>
                <a:ext uri="{FF2B5EF4-FFF2-40B4-BE49-F238E27FC236}">
                  <a16:creationId xmlns:a16="http://schemas.microsoft.com/office/drawing/2014/main" id="{5842818C-40FC-4A85-A489-3014C4A61958}"/>
                </a:ext>
              </a:extLst>
            </p:cNvPr>
            <p:cNvSpPr>
              <a:spLocks/>
            </p:cNvSpPr>
            <p:nvPr/>
          </p:nvSpPr>
          <p:spPr bwMode="auto">
            <a:xfrm>
              <a:off x="2976" y="2575"/>
              <a:ext cx="1352" cy="52"/>
            </a:xfrm>
            <a:custGeom>
              <a:avLst/>
              <a:gdLst>
                <a:gd name="T0" fmla="*/ 0 w 1352"/>
                <a:gd name="T1" fmla="*/ 3 h 52"/>
                <a:gd name="T2" fmla="*/ 390 w 1352"/>
                <a:gd name="T3" fmla="*/ 3 h 52"/>
                <a:gd name="T4" fmla="*/ 576 w 1352"/>
                <a:gd name="T5" fmla="*/ 45 h 52"/>
                <a:gd name="T6" fmla="*/ 957 w 1352"/>
                <a:gd name="T7" fmla="*/ 45 h 52"/>
                <a:gd name="T8" fmla="*/ 1137 w 1352"/>
                <a:gd name="T9" fmla="*/ 2 h 52"/>
                <a:gd name="T10" fmla="*/ 1352 w 1352"/>
                <a:gd name="T11" fmla="*/ 0 h 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52" h="52">
                  <a:moveTo>
                    <a:pt x="0" y="3"/>
                  </a:moveTo>
                  <a:lnTo>
                    <a:pt x="390" y="3"/>
                  </a:lnTo>
                  <a:cubicBezTo>
                    <a:pt x="486" y="10"/>
                    <a:pt x="482" y="38"/>
                    <a:pt x="576" y="45"/>
                  </a:cubicBezTo>
                  <a:cubicBezTo>
                    <a:pt x="670" y="52"/>
                    <a:pt x="864" y="52"/>
                    <a:pt x="957" y="45"/>
                  </a:cubicBezTo>
                  <a:cubicBezTo>
                    <a:pt x="1050" y="38"/>
                    <a:pt x="1071" y="9"/>
                    <a:pt x="1137" y="2"/>
                  </a:cubicBezTo>
                  <a:lnTo>
                    <a:pt x="1352" y="0"/>
                  </a:lnTo>
                </a:path>
              </a:pathLst>
            </a:custGeom>
            <a:noFill/>
            <a:ln w="19050" cap="flat" cmpd="sng">
              <a:solidFill>
                <a:srgbClr val="FF66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Freeform 110">
              <a:extLst>
                <a:ext uri="{FF2B5EF4-FFF2-40B4-BE49-F238E27FC236}">
                  <a16:creationId xmlns:a16="http://schemas.microsoft.com/office/drawing/2014/main" id="{93F7BB60-6F80-4268-8A29-B9C029FC1A67}"/>
                </a:ext>
              </a:extLst>
            </p:cNvPr>
            <p:cNvSpPr>
              <a:spLocks/>
            </p:cNvSpPr>
            <p:nvPr/>
          </p:nvSpPr>
          <p:spPr bwMode="auto">
            <a:xfrm>
              <a:off x="2973" y="2690"/>
              <a:ext cx="1355" cy="45"/>
            </a:xfrm>
            <a:custGeom>
              <a:avLst/>
              <a:gdLst>
                <a:gd name="T0" fmla="*/ 0 w 1355"/>
                <a:gd name="T1" fmla="*/ 44 h 45"/>
                <a:gd name="T2" fmla="*/ 393 w 1355"/>
                <a:gd name="T3" fmla="*/ 44 h 45"/>
                <a:gd name="T4" fmla="*/ 573 w 1355"/>
                <a:gd name="T5" fmla="*/ 6 h 45"/>
                <a:gd name="T6" fmla="*/ 960 w 1355"/>
                <a:gd name="T7" fmla="*/ 6 h 45"/>
                <a:gd name="T8" fmla="*/ 1139 w 1355"/>
                <a:gd name="T9" fmla="*/ 45 h 45"/>
                <a:gd name="T10" fmla="*/ 1355 w 1355"/>
                <a:gd name="T11" fmla="*/ 45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55" h="45">
                  <a:moveTo>
                    <a:pt x="0" y="44"/>
                  </a:moveTo>
                  <a:lnTo>
                    <a:pt x="393" y="44"/>
                  </a:lnTo>
                  <a:cubicBezTo>
                    <a:pt x="488" y="38"/>
                    <a:pt x="479" y="12"/>
                    <a:pt x="573" y="6"/>
                  </a:cubicBezTo>
                  <a:cubicBezTo>
                    <a:pt x="667" y="0"/>
                    <a:pt x="866" y="0"/>
                    <a:pt x="960" y="6"/>
                  </a:cubicBezTo>
                  <a:cubicBezTo>
                    <a:pt x="1054" y="12"/>
                    <a:pt x="1073" y="39"/>
                    <a:pt x="1139" y="45"/>
                  </a:cubicBezTo>
                  <a:lnTo>
                    <a:pt x="1355" y="45"/>
                  </a:lnTo>
                </a:path>
              </a:pathLst>
            </a:custGeom>
            <a:noFill/>
            <a:ln w="19050" cap="flat" cmpd="sng">
              <a:solidFill>
                <a:srgbClr val="FF66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Oval 111">
              <a:extLst>
                <a:ext uri="{FF2B5EF4-FFF2-40B4-BE49-F238E27FC236}">
                  <a16:creationId xmlns:a16="http://schemas.microsoft.com/office/drawing/2014/main" id="{EB6A445B-5270-44FF-B71E-A166A9F63558}"/>
                </a:ext>
              </a:extLst>
            </p:cNvPr>
            <p:cNvSpPr>
              <a:spLocks noChangeArrowheads="1"/>
            </p:cNvSpPr>
            <p:nvPr/>
          </p:nvSpPr>
          <p:spPr bwMode="auto">
            <a:xfrm>
              <a:off x="3130" y="2637"/>
              <a:ext cx="45" cy="45"/>
            </a:xfrm>
            <a:prstGeom prst="ellipse">
              <a:avLst/>
            </a:prstGeom>
            <a:solidFill>
              <a:srgbClr val="0000FF"/>
            </a:solidFill>
            <a:ln>
              <a:noFill/>
            </a:ln>
            <a:effectLst/>
            <a:extLst>
              <a:ext uri="{91240B29-F687-4F45-9708-019B960494DF}">
                <a14:hiddenLine xmlns:a14="http://schemas.microsoft.com/office/drawing/2010/main" w="19050" algn="ctr">
                  <a:solidFill>
                    <a:srgbClr val="0000FF"/>
                  </a:solidFill>
                  <a:round/>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Oval 112">
              <a:extLst>
                <a:ext uri="{FF2B5EF4-FFF2-40B4-BE49-F238E27FC236}">
                  <a16:creationId xmlns:a16="http://schemas.microsoft.com/office/drawing/2014/main" id="{D19E4F9E-B25E-4669-A852-B94669ADED6A}"/>
                </a:ext>
              </a:extLst>
            </p:cNvPr>
            <p:cNvSpPr>
              <a:spLocks noChangeArrowheads="1"/>
            </p:cNvSpPr>
            <p:nvPr/>
          </p:nvSpPr>
          <p:spPr bwMode="auto">
            <a:xfrm>
              <a:off x="3720" y="2637"/>
              <a:ext cx="45" cy="45"/>
            </a:xfrm>
            <a:prstGeom prst="ellipse">
              <a:avLst/>
            </a:prstGeom>
            <a:solidFill>
              <a:srgbClr val="0000FF"/>
            </a:solidFill>
            <a:ln>
              <a:noFill/>
            </a:ln>
            <a:effectLst/>
            <a:extLst>
              <a:ext uri="{91240B29-F687-4F45-9708-019B960494DF}">
                <a14:hiddenLine xmlns:a14="http://schemas.microsoft.com/office/drawing/2010/main" w="19050" algn="ctr">
                  <a:solidFill>
                    <a:srgbClr val="0000FF"/>
                  </a:solidFill>
                  <a:round/>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Line 114">
              <a:extLst>
                <a:ext uri="{FF2B5EF4-FFF2-40B4-BE49-F238E27FC236}">
                  <a16:creationId xmlns:a16="http://schemas.microsoft.com/office/drawing/2014/main" id="{884AEB68-9E82-467D-B924-EA5F912F5C62}"/>
                </a:ext>
              </a:extLst>
            </p:cNvPr>
            <p:cNvSpPr>
              <a:spLocks noChangeShapeType="1"/>
            </p:cNvSpPr>
            <p:nvPr/>
          </p:nvSpPr>
          <p:spPr bwMode="auto">
            <a:xfrm flipH="1">
              <a:off x="3379" y="3203"/>
              <a:ext cx="317" cy="0"/>
            </a:xfrm>
            <a:prstGeom prst="line">
              <a:avLst/>
            </a:prstGeom>
            <a:noFill/>
            <a:ln w="9525">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9" name="Line 115">
              <a:extLst>
                <a:ext uri="{FF2B5EF4-FFF2-40B4-BE49-F238E27FC236}">
                  <a16:creationId xmlns:a16="http://schemas.microsoft.com/office/drawing/2014/main" id="{1E06C464-1459-4653-82E4-DF0A9C9D270D}"/>
                </a:ext>
              </a:extLst>
            </p:cNvPr>
            <p:cNvSpPr>
              <a:spLocks noChangeShapeType="1"/>
            </p:cNvSpPr>
            <p:nvPr/>
          </p:nvSpPr>
          <p:spPr bwMode="auto">
            <a:xfrm flipH="1">
              <a:off x="3198" y="3702"/>
              <a:ext cx="317" cy="0"/>
            </a:xfrm>
            <a:prstGeom prst="line">
              <a:avLst/>
            </a:prstGeom>
            <a:noFill/>
            <a:ln w="9525">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 name="Line 116">
              <a:extLst>
                <a:ext uri="{FF2B5EF4-FFF2-40B4-BE49-F238E27FC236}">
                  <a16:creationId xmlns:a16="http://schemas.microsoft.com/office/drawing/2014/main" id="{EF2399AD-7709-4245-902B-49EEF4791400}"/>
                </a:ext>
              </a:extLst>
            </p:cNvPr>
            <p:cNvSpPr>
              <a:spLocks noChangeShapeType="1"/>
            </p:cNvSpPr>
            <p:nvPr/>
          </p:nvSpPr>
          <p:spPr bwMode="auto">
            <a:xfrm>
              <a:off x="3445" y="3203"/>
              <a:ext cx="0" cy="499"/>
            </a:xfrm>
            <a:prstGeom prst="line">
              <a:avLst/>
            </a:prstGeom>
            <a:noFill/>
            <a:ln w="952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1" name="Rectangle 117">
              <a:extLst>
                <a:ext uri="{FF2B5EF4-FFF2-40B4-BE49-F238E27FC236}">
                  <a16:creationId xmlns:a16="http://schemas.microsoft.com/office/drawing/2014/main" id="{ECF5F721-7322-4409-A5FC-4C495AD61B81}"/>
                </a:ext>
              </a:extLst>
            </p:cNvPr>
            <p:cNvSpPr>
              <a:spLocks noChangeArrowheads="1"/>
            </p:cNvSpPr>
            <p:nvPr/>
          </p:nvSpPr>
          <p:spPr bwMode="auto">
            <a:xfrm>
              <a:off x="2971" y="2251"/>
              <a:ext cx="454" cy="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0000FF"/>
                  </a:solidFill>
                  <a:latin typeface="Times New Roman" panose="02020603050405020304" pitchFamily="18" charset="0"/>
                </a:rPr>
                <a:t>p</a:t>
              </a:r>
              <a:r>
                <a:rPr lang="en-US" altLang="zh-CN" sz="2400" b="1" baseline="-25000">
                  <a:solidFill>
                    <a:srgbClr val="0000FF"/>
                  </a:solidFill>
                  <a:latin typeface="Symbol" panose="05050102010706020507" pitchFamily="18" charset="2"/>
                </a:rPr>
                <a:t>1</a:t>
              </a:r>
              <a:r>
                <a:rPr lang="en-US" altLang="zh-CN" sz="2400" b="1" i="1">
                  <a:solidFill>
                    <a:srgbClr val="0000FF"/>
                  </a:solidFill>
                  <a:latin typeface="Times New Roman" panose="02020603050405020304" pitchFamily="18" charset="0"/>
                </a:rPr>
                <a:t>S</a:t>
              </a:r>
              <a:r>
                <a:rPr lang="en-US" altLang="zh-CN" sz="2400" b="1" baseline="-25000">
                  <a:solidFill>
                    <a:srgbClr val="0000FF"/>
                  </a:solidFill>
                  <a:latin typeface="Symbol" panose="05050102010706020507" pitchFamily="18" charset="2"/>
                </a:rPr>
                <a:t>1</a:t>
              </a:r>
            </a:p>
          </p:txBody>
        </p:sp>
        <p:sp>
          <p:nvSpPr>
            <p:cNvPr id="42" name="Rectangle 118">
              <a:extLst>
                <a:ext uri="{FF2B5EF4-FFF2-40B4-BE49-F238E27FC236}">
                  <a16:creationId xmlns:a16="http://schemas.microsoft.com/office/drawing/2014/main" id="{391E1028-8FC9-4166-9ED7-80ECEA93DE9D}"/>
                </a:ext>
              </a:extLst>
            </p:cNvPr>
            <p:cNvSpPr>
              <a:spLocks noChangeArrowheads="1"/>
            </p:cNvSpPr>
            <p:nvPr/>
          </p:nvSpPr>
          <p:spPr bwMode="auto">
            <a:xfrm>
              <a:off x="3515" y="2313"/>
              <a:ext cx="454" cy="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0000FF"/>
                  </a:solidFill>
                  <a:latin typeface="Times New Roman" panose="02020603050405020304" pitchFamily="18" charset="0"/>
                </a:rPr>
                <a:t>p</a:t>
              </a:r>
              <a:r>
                <a:rPr lang="en-US" altLang="zh-CN" sz="2400" b="1" baseline="-25000">
                  <a:solidFill>
                    <a:srgbClr val="0000FF"/>
                  </a:solidFill>
                  <a:latin typeface="Symbol" panose="05050102010706020507" pitchFamily="18" charset="2"/>
                </a:rPr>
                <a:t>2</a:t>
              </a:r>
              <a:r>
                <a:rPr lang="en-US" altLang="zh-CN" sz="2400" b="1" i="1">
                  <a:solidFill>
                    <a:srgbClr val="0000FF"/>
                  </a:solidFill>
                  <a:latin typeface="Times New Roman" panose="02020603050405020304" pitchFamily="18" charset="0"/>
                </a:rPr>
                <a:t>S</a:t>
              </a:r>
              <a:r>
                <a:rPr lang="en-US" altLang="zh-CN" sz="2400" b="1" baseline="-25000">
                  <a:solidFill>
                    <a:srgbClr val="0000FF"/>
                  </a:solidFill>
                  <a:latin typeface="Symbol" panose="05050102010706020507" pitchFamily="18" charset="2"/>
                </a:rPr>
                <a:t>2</a:t>
              </a:r>
            </a:p>
          </p:txBody>
        </p:sp>
        <p:sp>
          <p:nvSpPr>
            <p:cNvPr id="43" name="Rectangle 119">
              <a:extLst>
                <a:ext uri="{FF2B5EF4-FFF2-40B4-BE49-F238E27FC236}">
                  <a16:creationId xmlns:a16="http://schemas.microsoft.com/office/drawing/2014/main" id="{EA577EAC-725F-4072-8D7D-DC6B2A64546E}"/>
                </a:ext>
              </a:extLst>
            </p:cNvPr>
            <p:cNvSpPr>
              <a:spLocks noChangeArrowheads="1"/>
            </p:cNvSpPr>
            <p:nvPr/>
          </p:nvSpPr>
          <p:spPr bwMode="auto">
            <a:xfrm>
              <a:off x="3288" y="3294"/>
              <a:ext cx="136" cy="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0000FF"/>
                  </a:solidFill>
                  <a:latin typeface="Times New Roman" panose="02020603050405020304" pitchFamily="18" charset="0"/>
                </a:rPr>
                <a:t>h</a:t>
              </a:r>
              <a:endParaRPr lang="en-US" altLang="zh-CN" sz="2400" b="1" baseline="-25000">
                <a:solidFill>
                  <a:srgbClr val="0000FF"/>
                </a:solidFill>
                <a:latin typeface="Symbol" panose="05050102010706020507" pitchFamily="18" charset="2"/>
              </a:endParaRPr>
            </a:p>
          </p:txBody>
        </p:sp>
      </p:grpSp>
      <p:pic>
        <p:nvPicPr>
          <p:cNvPr id="3" name="图片 2">
            <a:extLst>
              <a:ext uri="{FF2B5EF4-FFF2-40B4-BE49-F238E27FC236}">
                <a16:creationId xmlns:a16="http://schemas.microsoft.com/office/drawing/2014/main" id="{77C10988-1AED-4177-8FEE-D6FC36E6A3D4}"/>
              </a:ext>
            </a:extLst>
          </p:cNvPr>
          <p:cNvPicPr>
            <a:picLocks noChangeAspect="1"/>
          </p:cNvPicPr>
          <p:nvPr/>
        </p:nvPicPr>
        <p:blipFill>
          <a:blip r:embed="rId2"/>
          <a:stretch>
            <a:fillRect/>
          </a:stretch>
        </p:blipFill>
        <p:spPr>
          <a:xfrm>
            <a:off x="3367978" y="2427784"/>
            <a:ext cx="3202282" cy="726834"/>
          </a:xfrm>
          <a:prstGeom prst="rect">
            <a:avLst/>
          </a:prstGeom>
        </p:spPr>
      </p:pic>
      <p:grpSp>
        <p:nvGrpSpPr>
          <p:cNvPr id="44" name="Group 187">
            <a:extLst>
              <a:ext uri="{FF2B5EF4-FFF2-40B4-BE49-F238E27FC236}">
                <a16:creationId xmlns:a16="http://schemas.microsoft.com/office/drawing/2014/main" id="{7FBCD593-BB81-48AE-B9DC-AFA59A02A305}"/>
              </a:ext>
            </a:extLst>
          </p:cNvPr>
          <p:cNvGrpSpPr>
            <a:grpSpLocks/>
          </p:cNvGrpSpPr>
          <p:nvPr/>
        </p:nvGrpSpPr>
        <p:grpSpPr bwMode="auto">
          <a:xfrm>
            <a:off x="815344" y="3743127"/>
            <a:ext cx="1717658" cy="2489201"/>
            <a:chOff x="4241" y="2407"/>
            <a:chExt cx="1362" cy="1703"/>
          </a:xfrm>
        </p:grpSpPr>
        <p:sp>
          <p:nvSpPr>
            <p:cNvPr id="45" name="AutoShape 128">
              <a:extLst>
                <a:ext uri="{FF2B5EF4-FFF2-40B4-BE49-F238E27FC236}">
                  <a16:creationId xmlns:a16="http://schemas.microsoft.com/office/drawing/2014/main" id="{92EF3349-5180-47FB-B404-1A5C016E5BEF}"/>
                </a:ext>
              </a:extLst>
            </p:cNvPr>
            <p:cNvSpPr>
              <a:spLocks noChangeAspect="1" noChangeArrowheads="1"/>
            </p:cNvSpPr>
            <p:nvPr/>
          </p:nvSpPr>
          <p:spPr bwMode="auto">
            <a:xfrm>
              <a:off x="5284" y="3793"/>
              <a:ext cx="317" cy="317"/>
            </a:xfrm>
            <a:custGeom>
              <a:avLst/>
              <a:gdLst>
                <a:gd name="T0" fmla="*/ 159 w 21600"/>
                <a:gd name="T1" fmla="*/ 317 h 21600"/>
                <a:gd name="T2" fmla="*/ 270 w 21600"/>
                <a:gd name="T3" fmla="*/ 153 h 21600"/>
                <a:gd name="T4" fmla="*/ 159 w 21600"/>
                <a:gd name="T5" fmla="*/ 224 h 21600"/>
                <a:gd name="T6" fmla="*/ 47 w 21600"/>
                <a:gd name="T7" fmla="*/ 153 h 21600"/>
                <a:gd name="T8" fmla="*/ 0 60000 65536"/>
                <a:gd name="T9" fmla="*/ 0 60000 65536"/>
                <a:gd name="T10" fmla="*/ 0 60000 65536"/>
                <a:gd name="T11" fmla="*/ 0 60000 65536"/>
                <a:gd name="T12" fmla="*/ 21600 w 21600"/>
                <a:gd name="T13" fmla="*/ 0 h 21600"/>
                <a:gd name="T14" fmla="*/ 0 w 21600"/>
                <a:gd name="T15" fmla="*/ 10562 h 21600"/>
              </a:gdLst>
              <a:ahLst/>
              <a:cxnLst>
                <a:cxn ang="T8">
                  <a:pos x="T0" y="T1"/>
                </a:cxn>
                <a:cxn ang="T9">
                  <a:pos x="T2" y="T3"/>
                </a:cxn>
                <a:cxn ang="T10">
                  <a:pos x="T4" y="T5"/>
                </a:cxn>
                <a:cxn ang="T11">
                  <a:pos x="T6" y="T7"/>
                </a:cxn>
              </a:cxnLst>
              <a:rect l="T12" t="T13" r="T14" b="T15"/>
              <a:pathLst>
                <a:path w="21600" h="21600">
                  <a:moveTo>
                    <a:pt x="15262" y="10562"/>
                  </a:moveTo>
                  <a:cubicBezTo>
                    <a:pt x="15266" y="10641"/>
                    <a:pt x="15269" y="10720"/>
                    <a:pt x="15269" y="10800"/>
                  </a:cubicBezTo>
                  <a:cubicBezTo>
                    <a:pt x="15269" y="13268"/>
                    <a:pt x="13268" y="15269"/>
                    <a:pt x="10800" y="15269"/>
                  </a:cubicBezTo>
                  <a:cubicBezTo>
                    <a:pt x="8331" y="15269"/>
                    <a:pt x="6331" y="13268"/>
                    <a:pt x="6331" y="10800"/>
                  </a:cubicBezTo>
                  <a:cubicBezTo>
                    <a:pt x="6330" y="10720"/>
                    <a:pt x="6333" y="10641"/>
                    <a:pt x="6337" y="10562"/>
                  </a:cubicBezTo>
                  <a:lnTo>
                    <a:pt x="15" y="10224"/>
                  </a:lnTo>
                  <a:cubicBezTo>
                    <a:pt x="5" y="10416"/>
                    <a:pt x="-1" y="10608"/>
                    <a:pt x="0" y="10800"/>
                  </a:cubicBezTo>
                  <a:cubicBezTo>
                    <a:pt x="0" y="16764"/>
                    <a:pt x="4835" y="21600"/>
                    <a:pt x="10800" y="21600"/>
                  </a:cubicBezTo>
                  <a:cubicBezTo>
                    <a:pt x="16764" y="21600"/>
                    <a:pt x="21600" y="16764"/>
                    <a:pt x="21600" y="10800"/>
                  </a:cubicBezTo>
                  <a:cubicBezTo>
                    <a:pt x="21600" y="10608"/>
                    <a:pt x="21594" y="10416"/>
                    <a:pt x="21584" y="10224"/>
                  </a:cubicBezTo>
                  <a:lnTo>
                    <a:pt x="15262" y="10562"/>
                  </a:lnTo>
                  <a:close/>
                </a:path>
              </a:pathLst>
            </a:custGeom>
            <a:solidFill>
              <a:srgbClr val="969696"/>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Rectangle 139">
              <a:extLst>
                <a:ext uri="{FF2B5EF4-FFF2-40B4-BE49-F238E27FC236}">
                  <a16:creationId xmlns:a16="http://schemas.microsoft.com/office/drawing/2014/main" id="{E2701A8C-6FC9-43C3-88C8-1EFDB7494BFA}"/>
                </a:ext>
              </a:extLst>
            </p:cNvPr>
            <p:cNvSpPr>
              <a:spLocks noChangeArrowheads="1"/>
            </p:cNvSpPr>
            <p:nvPr/>
          </p:nvSpPr>
          <p:spPr bwMode="auto">
            <a:xfrm>
              <a:off x="5510" y="2750"/>
              <a:ext cx="91" cy="1201"/>
            </a:xfrm>
            <a:prstGeom prst="rect">
              <a:avLst/>
            </a:prstGeom>
            <a:pattFill prst="pct2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Rectangle 140" descr="40%">
              <a:extLst>
                <a:ext uri="{FF2B5EF4-FFF2-40B4-BE49-F238E27FC236}">
                  <a16:creationId xmlns:a16="http://schemas.microsoft.com/office/drawing/2014/main" id="{79504295-03FD-430E-A7EE-F3DE38DDCD46}"/>
                </a:ext>
              </a:extLst>
            </p:cNvPr>
            <p:cNvSpPr>
              <a:spLocks noChangeArrowheads="1"/>
            </p:cNvSpPr>
            <p:nvPr/>
          </p:nvSpPr>
          <p:spPr bwMode="auto">
            <a:xfrm>
              <a:off x="5284" y="2931"/>
              <a:ext cx="91" cy="1020"/>
            </a:xfrm>
            <a:prstGeom prst="rect">
              <a:avLst/>
            </a:prstGeom>
            <a:pattFill prst="pct4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Rectangle 143">
              <a:extLst>
                <a:ext uri="{FF2B5EF4-FFF2-40B4-BE49-F238E27FC236}">
                  <a16:creationId xmlns:a16="http://schemas.microsoft.com/office/drawing/2014/main" id="{62441AFB-39C4-4EB8-B446-F5CDAACBEE81}"/>
                </a:ext>
              </a:extLst>
            </p:cNvPr>
            <p:cNvSpPr>
              <a:spLocks noChangeArrowheads="1"/>
            </p:cNvSpPr>
            <p:nvPr/>
          </p:nvSpPr>
          <p:spPr bwMode="auto">
            <a:xfrm>
              <a:off x="5284" y="3452"/>
              <a:ext cx="91" cy="499"/>
            </a:xfrm>
            <a:prstGeom prst="rect">
              <a:avLst/>
            </a:prstGeom>
            <a:solidFill>
              <a:srgbClr val="969696"/>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 name="Line 144">
              <a:extLst>
                <a:ext uri="{FF2B5EF4-FFF2-40B4-BE49-F238E27FC236}">
                  <a16:creationId xmlns:a16="http://schemas.microsoft.com/office/drawing/2014/main" id="{FD5F5B31-AC2E-44E1-B836-294581FC6230}"/>
                </a:ext>
              </a:extLst>
            </p:cNvPr>
            <p:cNvSpPr>
              <a:spLocks noChangeShapeType="1"/>
            </p:cNvSpPr>
            <p:nvPr/>
          </p:nvSpPr>
          <p:spPr bwMode="auto">
            <a:xfrm flipH="1">
              <a:off x="5510" y="2840"/>
              <a:ext cx="1" cy="111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Line 145">
              <a:extLst>
                <a:ext uri="{FF2B5EF4-FFF2-40B4-BE49-F238E27FC236}">
                  <a16:creationId xmlns:a16="http://schemas.microsoft.com/office/drawing/2014/main" id="{E90DEBC9-66AB-402B-8683-A7D04BCF98CC}"/>
                </a:ext>
              </a:extLst>
            </p:cNvPr>
            <p:cNvSpPr>
              <a:spLocks noChangeShapeType="1"/>
            </p:cNvSpPr>
            <p:nvPr/>
          </p:nvSpPr>
          <p:spPr bwMode="auto">
            <a:xfrm flipH="1">
              <a:off x="5601" y="2750"/>
              <a:ext cx="1" cy="120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 name="Arc 146">
              <a:extLst>
                <a:ext uri="{FF2B5EF4-FFF2-40B4-BE49-F238E27FC236}">
                  <a16:creationId xmlns:a16="http://schemas.microsoft.com/office/drawing/2014/main" id="{1C32A0B3-7A7C-420B-890E-78FD2D2C1162}"/>
                </a:ext>
              </a:extLst>
            </p:cNvPr>
            <p:cNvSpPr>
              <a:spLocks noChangeAspect="1"/>
            </p:cNvSpPr>
            <p:nvPr/>
          </p:nvSpPr>
          <p:spPr bwMode="auto">
            <a:xfrm flipH="1">
              <a:off x="5284" y="3939"/>
              <a:ext cx="317" cy="164"/>
            </a:xfrm>
            <a:custGeom>
              <a:avLst/>
              <a:gdLst>
                <a:gd name="T0" fmla="*/ 317 w 43200"/>
                <a:gd name="T1" fmla="*/ 3 h 22402"/>
                <a:gd name="T2" fmla="*/ 0 w 43200"/>
                <a:gd name="T3" fmla="*/ 0 h 22402"/>
                <a:gd name="T4" fmla="*/ 159 w 43200"/>
                <a:gd name="T5" fmla="*/ 6 h 22402"/>
                <a:gd name="T6" fmla="*/ 0 60000 65536"/>
                <a:gd name="T7" fmla="*/ 0 60000 65536"/>
                <a:gd name="T8" fmla="*/ 0 60000 65536"/>
              </a:gdLst>
              <a:ahLst/>
              <a:cxnLst>
                <a:cxn ang="T6">
                  <a:pos x="T0" y="T1"/>
                </a:cxn>
                <a:cxn ang="T7">
                  <a:pos x="T2" y="T3"/>
                </a:cxn>
                <a:cxn ang="T8">
                  <a:pos x="T4" y="T5"/>
                </a:cxn>
              </a:cxnLst>
              <a:rect l="0" t="0" r="r" b="b"/>
              <a:pathLst>
                <a:path w="43200" h="22402" fill="none" extrusionOk="0">
                  <a:moveTo>
                    <a:pt x="43197" y="473"/>
                  </a:moveTo>
                  <a:cubicBezTo>
                    <a:pt x="43199" y="582"/>
                    <a:pt x="43200" y="692"/>
                    <a:pt x="43200" y="802"/>
                  </a:cubicBezTo>
                  <a:cubicBezTo>
                    <a:pt x="43200" y="12731"/>
                    <a:pt x="33529" y="22402"/>
                    <a:pt x="21600" y="22402"/>
                  </a:cubicBezTo>
                  <a:cubicBezTo>
                    <a:pt x="9670" y="22402"/>
                    <a:pt x="0" y="12731"/>
                    <a:pt x="0" y="802"/>
                  </a:cubicBezTo>
                  <a:cubicBezTo>
                    <a:pt x="-1" y="534"/>
                    <a:pt x="4" y="267"/>
                    <a:pt x="14" y="-1"/>
                  </a:cubicBezTo>
                </a:path>
                <a:path w="43200" h="22402" stroke="0" extrusionOk="0">
                  <a:moveTo>
                    <a:pt x="43197" y="473"/>
                  </a:moveTo>
                  <a:cubicBezTo>
                    <a:pt x="43199" y="582"/>
                    <a:pt x="43200" y="692"/>
                    <a:pt x="43200" y="802"/>
                  </a:cubicBezTo>
                  <a:cubicBezTo>
                    <a:pt x="43200" y="12731"/>
                    <a:pt x="33529" y="22402"/>
                    <a:pt x="21600" y="22402"/>
                  </a:cubicBezTo>
                  <a:cubicBezTo>
                    <a:pt x="9670" y="22402"/>
                    <a:pt x="0" y="12731"/>
                    <a:pt x="0" y="802"/>
                  </a:cubicBezTo>
                  <a:cubicBezTo>
                    <a:pt x="-1" y="534"/>
                    <a:pt x="4" y="267"/>
                    <a:pt x="14" y="-1"/>
                  </a:cubicBezTo>
                  <a:lnTo>
                    <a:pt x="21600" y="802"/>
                  </a:lnTo>
                  <a:lnTo>
                    <a:pt x="43197" y="473"/>
                  </a:lnTo>
                  <a:close/>
                </a:path>
              </a:pathLst>
            </a:custGeom>
            <a:noFill/>
            <a:ln w="19050">
              <a:solidFill>
                <a:srgbClr val="808000"/>
              </a:solidFill>
              <a:round/>
              <a:headEnd/>
              <a:tailEnd type="none" w="med" len="lg"/>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Arc 147">
              <a:extLst>
                <a:ext uri="{FF2B5EF4-FFF2-40B4-BE49-F238E27FC236}">
                  <a16:creationId xmlns:a16="http://schemas.microsoft.com/office/drawing/2014/main" id="{E9F9F457-2F24-4CFC-80C3-8C68978D68D2}"/>
                </a:ext>
              </a:extLst>
            </p:cNvPr>
            <p:cNvSpPr>
              <a:spLocks noChangeAspect="1"/>
            </p:cNvSpPr>
            <p:nvPr/>
          </p:nvSpPr>
          <p:spPr bwMode="auto">
            <a:xfrm flipH="1">
              <a:off x="5372" y="3942"/>
              <a:ext cx="139" cy="71"/>
            </a:xfrm>
            <a:custGeom>
              <a:avLst/>
              <a:gdLst>
                <a:gd name="T0" fmla="*/ 139 w 43200"/>
                <a:gd name="T1" fmla="*/ 1 h 22038"/>
                <a:gd name="T2" fmla="*/ 0 w 43200"/>
                <a:gd name="T3" fmla="*/ 0 h 22038"/>
                <a:gd name="T4" fmla="*/ 70 w 43200"/>
                <a:gd name="T5" fmla="*/ 1 h 22038"/>
                <a:gd name="T6" fmla="*/ 0 60000 65536"/>
                <a:gd name="T7" fmla="*/ 0 60000 65536"/>
                <a:gd name="T8" fmla="*/ 0 60000 65536"/>
              </a:gdLst>
              <a:ahLst/>
              <a:cxnLst>
                <a:cxn ang="T6">
                  <a:pos x="T0" y="T1"/>
                </a:cxn>
                <a:cxn ang="T7">
                  <a:pos x="T2" y="T3"/>
                </a:cxn>
                <a:cxn ang="T8">
                  <a:pos x="T4" y="T5"/>
                </a:cxn>
              </a:cxnLst>
              <a:rect l="0" t="0" r="r" b="b"/>
              <a:pathLst>
                <a:path w="43200" h="22038" fill="none" extrusionOk="0">
                  <a:moveTo>
                    <a:pt x="43198" y="203"/>
                  </a:moveTo>
                  <a:cubicBezTo>
                    <a:pt x="43199" y="281"/>
                    <a:pt x="43200" y="359"/>
                    <a:pt x="43200" y="438"/>
                  </a:cubicBezTo>
                  <a:cubicBezTo>
                    <a:pt x="43200" y="12367"/>
                    <a:pt x="33529" y="22038"/>
                    <a:pt x="21600" y="22038"/>
                  </a:cubicBezTo>
                  <a:cubicBezTo>
                    <a:pt x="9670" y="22038"/>
                    <a:pt x="0" y="12367"/>
                    <a:pt x="0" y="438"/>
                  </a:cubicBezTo>
                  <a:cubicBezTo>
                    <a:pt x="-1" y="291"/>
                    <a:pt x="1" y="145"/>
                    <a:pt x="4" y="0"/>
                  </a:cubicBezTo>
                </a:path>
                <a:path w="43200" h="22038" stroke="0" extrusionOk="0">
                  <a:moveTo>
                    <a:pt x="43198" y="203"/>
                  </a:moveTo>
                  <a:cubicBezTo>
                    <a:pt x="43199" y="281"/>
                    <a:pt x="43200" y="359"/>
                    <a:pt x="43200" y="438"/>
                  </a:cubicBezTo>
                  <a:cubicBezTo>
                    <a:pt x="43200" y="12367"/>
                    <a:pt x="33529" y="22038"/>
                    <a:pt x="21600" y="22038"/>
                  </a:cubicBezTo>
                  <a:cubicBezTo>
                    <a:pt x="9670" y="22038"/>
                    <a:pt x="0" y="12367"/>
                    <a:pt x="0" y="438"/>
                  </a:cubicBezTo>
                  <a:cubicBezTo>
                    <a:pt x="-1" y="291"/>
                    <a:pt x="1" y="145"/>
                    <a:pt x="4" y="0"/>
                  </a:cubicBezTo>
                  <a:lnTo>
                    <a:pt x="21600" y="438"/>
                  </a:lnTo>
                  <a:lnTo>
                    <a:pt x="43198" y="203"/>
                  </a:lnTo>
                  <a:close/>
                </a:path>
              </a:pathLst>
            </a:custGeom>
            <a:noFill/>
            <a:ln w="19050">
              <a:solidFill>
                <a:srgbClr val="808000"/>
              </a:solidFill>
              <a:round/>
              <a:headEnd/>
              <a:tailEnd type="none" w="med" len="lg"/>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Line 155">
              <a:extLst>
                <a:ext uri="{FF2B5EF4-FFF2-40B4-BE49-F238E27FC236}">
                  <a16:creationId xmlns:a16="http://schemas.microsoft.com/office/drawing/2014/main" id="{0A09642C-DAD0-4A96-B99E-FE5B83DDE564}"/>
                </a:ext>
              </a:extLst>
            </p:cNvPr>
            <p:cNvSpPr>
              <a:spLocks noChangeAspect="1" noChangeShapeType="1"/>
            </p:cNvSpPr>
            <p:nvPr/>
          </p:nvSpPr>
          <p:spPr bwMode="auto">
            <a:xfrm>
              <a:off x="5078" y="3361"/>
              <a:ext cx="1" cy="589"/>
            </a:xfrm>
            <a:prstGeom prst="line">
              <a:avLst/>
            </a:prstGeom>
            <a:noFill/>
            <a:ln w="952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 name="Rectangle 158">
              <a:extLst>
                <a:ext uri="{FF2B5EF4-FFF2-40B4-BE49-F238E27FC236}">
                  <a16:creationId xmlns:a16="http://schemas.microsoft.com/office/drawing/2014/main" id="{2F8C508A-9F6B-424E-82C6-BA3DEFDC17C0}"/>
                </a:ext>
              </a:extLst>
            </p:cNvPr>
            <p:cNvSpPr>
              <a:spLocks noChangeArrowheads="1"/>
            </p:cNvSpPr>
            <p:nvPr/>
          </p:nvSpPr>
          <p:spPr bwMode="auto">
            <a:xfrm>
              <a:off x="4921" y="3521"/>
              <a:ext cx="136" cy="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0000FF"/>
                  </a:solidFill>
                  <a:latin typeface="Times New Roman" panose="02020603050405020304" pitchFamily="18" charset="0"/>
                </a:rPr>
                <a:t>h</a:t>
              </a:r>
              <a:endParaRPr lang="en-US" altLang="zh-CN" sz="2400" b="1" baseline="-25000">
                <a:solidFill>
                  <a:srgbClr val="0000FF"/>
                </a:solidFill>
                <a:latin typeface="Symbol" panose="05050102010706020507" pitchFamily="18" charset="2"/>
              </a:endParaRPr>
            </a:p>
          </p:txBody>
        </p:sp>
        <p:sp>
          <p:nvSpPr>
            <p:cNvPr id="55" name="Line 141">
              <a:extLst>
                <a:ext uri="{FF2B5EF4-FFF2-40B4-BE49-F238E27FC236}">
                  <a16:creationId xmlns:a16="http://schemas.microsoft.com/office/drawing/2014/main" id="{7F6E13A0-4DA9-4E51-9EB1-B4FA47EE641C}"/>
                </a:ext>
              </a:extLst>
            </p:cNvPr>
            <p:cNvSpPr>
              <a:spLocks noChangeShapeType="1"/>
            </p:cNvSpPr>
            <p:nvPr/>
          </p:nvSpPr>
          <p:spPr bwMode="auto">
            <a:xfrm>
              <a:off x="5284" y="2976"/>
              <a:ext cx="0" cy="975"/>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 name="Line 153">
              <a:extLst>
                <a:ext uri="{FF2B5EF4-FFF2-40B4-BE49-F238E27FC236}">
                  <a16:creationId xmlns:a16="http://schemas.microsoft.com/office/drawing/2014/main" id="{5A0414CD-186F-4C91-91C6-2EB401E3D50E}"/>
                </a:ext>
              </a:extLst>
            </p:cNvPr>
            <p:cNvSpPr>
              <a:spLocks noChangeAspect="1" noChangeShapeType="1"/>
            </p:cNvSpPr>
            <p:nvPr/>
          </p:nvSpPr>
          <p:spPr bwMode="auto">
            <a:xfrm flipH="1">
              <a:off x="5012" y="3361"/>
              <a:ext cx="272" cy="0"/>
            </a:xfrm>
            <a:prstGeom prst="line">
              <a:avLst/>
            </a:prstGeom>
            <a:noFill/>
            <a:ln w="9525">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Line 154">
              <a:extLst>
                <a:ext uri="{FF2B5EF4-FFF2-40B4-BE49-F238E27FC236}">
                  <a16:creationId xmlns:a16="http://schemas.microsoft.com/office/drawing/2014/main" id="{00067C0A-AD69-45CA-BC0E-7C5F6AD6863F}"/>
                </a:ext>
              </a:extLst>
            </p:cNvPr>
            <p:cNvSpPr>
              <a:spLocks noChangeAspect="1" noChangeShapeType="1"/>
            </p:cNvSpPr>
            <p:nvPr/>
          </p:nvSpPr>
          <p:spPr bwMode="auto">
            <a:xfrm flipH="1">
              <a:off x="5012" y="3951"/>
              <a:ext cx="499" cy="0"/>
            </a:xfrm>
            <a:prstGeom prst="line">
              <a:avLst/>
            </a:prstGeom>
            <a:noFill/>
            <a:ln w="9525">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 name="Rectangle 163">
              <a:extLst>
                <a:ext uri="{FF2B5EF4-FFF2-40B4-BE49-F238E27FC236}">
                  <a16:creationId xmlns:a16="http://schemas.microsoft.com/office/drawing/2014/main" id="{3C17E200-2BCF-4E98-8EB3-C278EA160643}"/>
                </a:ext>
              </a:extLst>
            </p:cNvPr>
            <p:cNvSpPr>
              <a:spLocks noChangeArrowheads="1"/>
            </p:cNvSpPr>
            <p:nvPr/>
          </p:nvSpPr>
          <p:spPr bwMode="auto">
            <a:xfrm>
              <a:off x="4967" y="2568"/>
              <a:ext cx="227" cy="363"/>
            </a:xfrm>
            <a:prstGeom prst="rect">
              <a:avLst/>
            </a:prstGeom>
            <a:pattFill prst="pct4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AutoShape 164">
              <a:extLst>
                <a:ext uri="{FF2B5EF4-FFF2-40B4-BE49-F238E27FC236}">
                  <a16:creationId xmlns:a16="http://schemas.microsoft.com/office/drawing/2014/main" id="{A93E8753-0579-42C5-A9C2-4282D01BA8F7}"/>
                </a:ext>
              </a:extLst>
            </p:cNvPr>
            <p:cNvSpPr>
              <a:spLocks noChangeArrowheads="1"/>
            </p:cNvSpPr>
            <p:nvPr/>
          </p:nvSpPr>
          <p:spPr bwMode="auto">
            <a:xfrm>
              <a:off x="4967" y="2568"/>
              <a:ext cx="408" cy="363"/>
            </a:xfrm>
            <a:prstGeom prst="roundRect">
              <a:avLst>
                <a:gd name="adj" fmla="val 16667"/>
              </a:avLst>
            </a:prstGeom>
            <a:pattFill prst="pct40">
              <a:fgClr>
                <a:srgbClr val="FFFF00"/>
              </a:fgClr>
              <a:bgClr>
                <a:srgbClr val="FFFFFF"/>
              </a:bgClr>
            </a:pattFill>
            <a:ln>
              <a:noFill/>
            </a:ln>
            <a:effectLst/>
            <a:extLst>
              <a:ext uri="{91240B29-F687-4F45-9708-019B960494DF}">
                <a14:hiddenLine xmlns:a14="http://schemas.microsoft.com/office/drawing/2010/main" w="19050" algn="ctr">
                  <a:solidFill>
                    <a:srgbClr val="0000FF"/>
                  </a:solidFill>
                  <a:round/>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Rectangle 165" descr="40%">
              <a:extLst>
                <a:ext uri="{FF2B5EF4-FFF2-40B4-BE49-F238E27FC236}">
                  <a16:creationId xmlns:a16="http://schemas.microsoft.com/office/drawing/2014/main" id="{C8EEAC96-4CE3-4406-BBAD-A5ACACB33DD8}"/>
                </a:ext>
              </a:extLst>
            </p:cNvPr>
            <p:cNvSpPr>
              <a:spLocks noChangeArrowheads="1"/>
            </p:cNvSpPr>
            <p:nvPr/>
          </p:nvSpPr>
          <p:spPr bwMode="auto">
            <a:xfrm>
              <a:off x="5148" y="2795"/>
              <a:ext cx="227" cy="136"/>
            </a:xfrm>
            <a:prstGeom prst="rect">
              <a:avLst/>
            </a:prstGeom>
            <a:pattFill prst="pct4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AutoShape 166" descr="40%">
              <a:extLst>
                <a:ext uri="{FF2B5EF4-FFF2-40B4-BE49-F238E27FC236}">
                  <a16:creationId xmlns:a16="http://schemas.microsoft.com/office/drawing/2014/main" id="{CCF58BE3-1EA6-45EB-BADE-9C4BBC4011F3}"/>
                </a:ext>
              </a:extLst>
            </p:cNvPr>
            <p:cNvSpPr>
              <a:spLocks noChangeArrowheads="1"/>
            </p:cNvSpPr>
            <p:nvPr/>
          </p:nvSpPr>
          <p:spPr bwMode="auto">
            <a:xfrm rot="5400000">
              <a:off x="4626" y="2591"/>
              <a:ext cx="363" cy="318"/>
            </a:xfrm>
            <a:custGeom>
              <a:avLst/>
              <a:gdLst>
                <a:gd name="T0" fmla="*/ 306 w 21600"/>
                <a:gd name="T1" fmla="*/ 159 h 21600"/>
                <a:gd name="T2" fmla="*/ 182 w 21600"/>
                <a:gd name="T3" fmla="*/ 318 h 21600"/>
                <a:gd name="T4" fmla="*/ 57 w 21600"/>
                <a:gd name="T5" fmla="*/ 159 h 21600"/>
                <a:gd name="T6" fmla="*/ 182 w 21600"/>
                <a:gd name="T7" fmla="*/ 0 h 21600"/>
                <a:gd name="T8" fmla="*/ 0 60000 65536"/>
                <a:gd name="T9" fmla="*/ 0 60000 65536"/>
                <a:gd name="T10" fmla="*/ 0 60000 65536"/>
                <a:gd name="T11" fmla="*/ 0 60000 65536"/>
                <a:gd name="T12" fmla="*/ 5236 w 21600"/>
                <a:gd name="T13" fmla="*/ 5230 h 21600"/>
                <a:gd name="T14" fmla="*/ 16364 w 21600"/>
                <a:gd name="T15" fmla="*/ 16370 h 21600"/>
              </a:gdLst>
              <a:ahLst/>
              <a:cxnLst>
                <a:cxn ang="T8">
                  <a:pos x="T0" y="T1"/>
                </a:cxn>
                <a:cxn ang="T9">
                  <a:pos x="T2" y="T3"/>
                </a:cxn>
                <a:cxn ang="T10">
                  <a:pos x="T4" y="T5"/>
                </a:cxn>
                <a:cxn ang="T11">
                  <a:pos x="T6" y="T7"/>
                </a:cxn>
              </a:cxnLst>
              <a:rect l="T12" t="T13" r="T14" b="T15"/>
              <a:pathLst>
                <a:path w="21600" h="21600">
                  <a:moveTo>
                    <a:pt x="0" y="0"/>
                  </a:moveTo>
                  <a:lnTo>
                    <a:pt x="6842" y="21600"/>
                  </a:lnTo>
                  <a:lnTo>
                    <a:pt x="14758" y="21600"/>
                  </a:lnTo>
                  <a:lnTo>
                    <a:pt x="21600" y="0"/>
                  </a:lnTo>
                  <a:lnTo>
                    <a:pt x="0" y="0"/>
                  </a:lnTo>
                  <a:close/>
                </a:path>
              </a:pathLst>
            </a:custGeom>
            <a:pattFill prst="pct4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Line 167">
              <a:extLst>
                <a:ext uri="{FF2B5EF4-FFF2-40B4-BE49-F238E27FC236}">
                  <a16:creationId xmlns:a16="http://schemas.microsoft.com/office/drawing/2014/main" id="{86063B7B-92C6-491B-9CFA-B0FBC6D6CA41}"/>
                </a:ext>
              </a:extLst>
            </p:cNvPr>
            <p:cNvSpPr>
              <a:spLocks noChangeShapeType="1"/>
            </p:cNvSpPr>
            <p:nvPr/>
          </p:nvSpPr>
          <p:spPr bwMode="auto">
            <a:xfrm>
              <a:off x="4962" y="2931"/>
              <a:ext cx="277" cy="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 name="Line 168">
              <a:extLst>
                <a:ext uri="{FF2B5EF4-FFF2-40B4-BE49-F238E27FC236}">
                  <a16:creationId xmlns:a16="http://schemas.microsoft.com/office/drawing/2014/main" id="{E6A2C6CE-277C-4D71-BAF4-B3E60C7E558C}"/>
                </a:ext>
              </a:extLst>
            </p:cNvPr>
            <p:cNvSpPr>
              <a:spLocks noChangeShapeType="1"/>
            </p:cNvSpPr>
            <p:nvPr/>
          </p:nvSpPr>
          <p:spPr bwMode="auto">
            <a:xfrm>
              <a:off x="4962" y="2568"/>
              <a:ext cx="362" cy="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 name="Line 169">
              <a:extLst>
                <a:ext uri="{FF2B5EF4-FFF2-40B4-BE49-F238E27FC236}">
                  <a16:creationId xmlns:a16="http://schemas.microsoft.com/office/drawing/2014/main" id="{382E313D-CD02-4D2E-8D82-887ED1CCCE0D}"/>
                </a:ext>
              </a:extLst>
            </p:cNvPr>
            <p:cNvSpPr>
              <a:spLocks noChangeShapeType="1"/>
            </p:cNvSpPr>
            <p:nvPr/>
          </p:nvSpPr>
          <p:spPr bwMode="auto">
            <a:xfrm flipV="1">
              <a:off x="4649" y="2568"/>
              <a:ext cx="317" cy="113"/>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 name="Line 170">
              <a:extLst>
                <a:ext uri="{FF2B5EF4-FFF2-40B4-BE49-F238E27FC236}">
                  <a16:creationId xmlns:a16="http://schemas.microsoft.com/office/drawing/2014/main" id="{5AE3369E-0514-4397-A035-BA329D01696B}"/>
                </a:ext>
              </a:extLst>
            </p:cNvPr>
            <p:cNvSpPr>
              <a:spLocks noChangeShapeType="1"/>
            </p:cNvSpPr>
            <p:nvPr/>
          </p:nvSpPr>
          <p:spPr bwMode="auto">
            <a:xfrm>
              <a:off x="4649" y="2817"/>
              <a:ext cx="317" cy="113"/>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 name="Line 171">
              <a:extLst>
                <a:ext uri="{FF2B5EF4-FFF2-40B4-BE49-F238E27FC236}">
                  <a16:creationId xmlns:a16="http://schemas.microsoft.com/office/drawing/2014/main" id="{1FD239B7-BF59-454E-9BFB-76E14BA9AE34}"/>
                </a:ext>
              </a:extLst>
            </p:cNvPr>
            <p:cNvSpPr>
              <a:spLocks noChangeShapeType="1"/>
            </p:cNvSpPr>
            <p:nvPr/>
          </p:nvSpPr>
          <p:spPr bwMode="auto">
            <a:xfrm flipV="1">
              <a:off x="4649" y="2681"/>
              <a:ext cx="0" cy="23"/>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 name="Line 142">
              <a:extLst>
                <a:ext uri="{FF2B5EF4-FFF2-40B4-BE49-F238E27FC236}">
                  <a16:creationId xmlns:a16="http://schemas.microsoft.com/office/drawing/2014/main" id="{CD5C0310-EF86-4556-83DA-7655FA7C3AED}"/>
                </a:ext>
              </a:extLst>
            </p:cNvPr>
            <p:cNvSpPr>
              <a:spLocks noChangeShapeType="1"/>
            </p:cNvSpPr>
            <p:nvPr/>
          </p:nvSpPr>
          <p:spPr bwMode="auto">
            <a:xfrm>
              <a:off x="5375" y="2614"/>
              <a:ext cx="0" cy="1337"/>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 name="Rectangle 160">
              <a:extLst>
                <a:ext uri="{FF2B5EF4-FFF2-40B4-BE49-F238E27FC236}">
                  <a16:creationId xmlns:a16="http://schemas.microsoft.com/office/drawing/2014/main" id="{4734BFFE-20A8-40C5-82ED-65511C18F8A1}"/>
                </a:ext>
              </a:extLst>
            </p:cNvPr>
            <p:cNvSpPr>
              <a:spLocks noChangeArrowheads="1"/>
            </p:cNvSpPr>
            <p:nvPr/>
          </p:nvSpPr>
          <p:spPr bwMode="auto">
            <a:xfrm>
              <a:off x="4649" y="2704"/>
              <a:ext cx="907" cy="91"/>
            </a:xfrm>
            <a:prstGeom prst="rect">
              <a:avLst/>
            </a:prstGeom>
            <a:pattFill prst="pct2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Line 161">
              <a:extLst>
                <a:ext uri="{FF2B5EF4-FFF2-40B4-BE49-F238E27FC236}">
                  <a16:creationId xmlns:a16="http://schemas.microsoft.com/office/drawing/2014/main" id="{58DC2B81-897C-4A66-BC74-4E3ED7058A35}"/>
                </a:ext>
              </a:extLst>
            </p:cNvPr>
            <p:cNvSpPr>
              <a:spLocks noChangeShapeType="1"/>
            </p:cNvSpPr>
            <p:nvPr/>
          </p:nvSpPr>
          <p:spPr bwMode="auto">
            <a:xfrm>
              <a:off x="4649" y="2704"/>
              <a:ext cx="907" cy="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 name="Line 162">
              <a:extLst>
                <a:ext uri="{FF2B5EF4-FFF2-40B4-BE49-F238E27FC236}">
                  <a16:creationId xmlns:a16="http://schemas.microsoft.com/office/drawing/2014/main" id="{ABBC823B-9F94-4584-AF85-090A3D4143E5}"/>
                </a:ext>
              </a:extLst>
            </p:cNvPr>
            <p:cNvSpPr>
              <a:spLocks noChangeShapeType="1"/>
            </p:cNvSpPr>
            <p:nvPr/>
          </p:nvSpPr>
          <p:spPr bwMode="auto">
            <a:xfrm>
              <a:off x="4649" y="2795"/>
              <a:ext cx="816" cy="0"/>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 name="Line 172">
              <a:extLst>
                <a:ext uri="{FF2B5EF4-FFF2-40B4-BE49-F238E27FC236}">
                  <a16:creationId xmlns:a16="http://schemas.microsoft.com/office/drawing/2014/main" id="{64049BD8-0425-4C0B-8CAE-F679BA904EF4}"/>
                </a:ext>
              </a:extLst>
            </p:cNvPr>
            <p:cNvSpPr>
              <a:spLocks noChangeShapeType="1"/>
            </p:cNvSpPr>
            <p:nvPr/>
          </p:nvSpPr>
          <p:spPr bwMode="auto">
            <a:xfrm flipV="1">
              <a:off x="4649" y="2794"/>
              <a:ext cx="0" cy="23"/>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 name="Arc 173">
              <a:extLst>
                <a:ext uri="{FF2B5EF4-FFF2-40B4-BE49-F238E27FC236}">
                  <a16:creationId xmlns:a16="http://schemas.microsoft.com/office/drawing/2014/main" id="{619F00AE-5CF4-47AC-8F16-AB30E2784E15}"/>
                </a:ext>
              </a:extLst>
            </p:cNvPr>
            <p:cNvSpPr>
              <a:spLocks/>
            </p:cNvSpPr>
            <p:nvPr/>
          </p:nvSpPr>
          <p:spPr bwMode="auto">
            <a:xfrm>
              <a:off x="5550" y="2705"/>
              <a:ext cx="53" cy="53"/>
            </a:xfrm>
            <a:custGeom>
              <a:avLst/>
              <a:gdLst>
                <a:gd name="T0" fmla="*/ 0 w 25679"/>
                <a:gd name="T1" fmla="*/ 1 h 25227"/>
                <a:gd name="T2" fmla="*/ 52 w 25679"/>
                <a:gd name="T3" fmla="*/ 53 h 25227"/>
                <a:gd name="T4" fmla="*/ 8 w 25679"/>
                <a:gd name="T5" fmla="*/ 45 h 25227"/>
                <a:gd name="T6" fmla="*/ 0 60000 65536"/>
                <a:gd name="T7" fmla="*/ 0 60000 65536"/>
                <a:gd name="T8" fmla="*/ 0 60000 65536"/>
              </a:gdLst>
              <a:ahLst/>
              <a:cxnLst>
                <a:cxn ang="T6">
                  <a:pos x="T0" y="T1"/>
                </a:cxn>
                <a:cxn ang="T7">
                  <a:pos x="T2" y="T3"/>
                </a:cxn>
                <a:cxn ang="T8">
                  <a:pos x="T4" y="T5"/>
                </a:cxn>
              </a:cxnLst>
              <a:rect l="0" t="0" r="r" b="b"/>
              <a:pathLst>
                <a:path w="25679" h="25227" fill="none" extrusionOk="0">
                  <a:moveTo>
                    <a:pt x="-1" y="388"/>
                  </a:moveTo>
                  <a:cubicBezTo>
                    <a:pt x="1344" y="130"/>
                    <a:pt x="2710" y="-1"/>
                    <a:pt x="4079" y="0"/>
                  </a:cubicBezTo>
                  <a:cubicBezTo>
                    <a:pt x="16008" y="0"/>
                    <a:pt x="25679" y="9670"/>
                    <a:pt x="25679" y="21600"/>
                  </a:cubicBezTo>
                  <a:cubicBezTo>
                    <a:pt x="25679" y="22815"/>
                    <a:pt x="25576" y="24028"/>
                    <a:pt x="25372" y="25227"/>
                  </a:cubicBezTo>
                </a:path>
                <a:path w="25679" h="25227" stroke="0" extrusionOk="0">
                  <a:moveTo>
                    <a:pt x="-1" y="388"/>
                  </a:moveTo>
                  <a:cubicBezTo>
                    <a:pt x="1344" y="130"/>
                    <a:pt x="2710" y="-1"/>
                    <a:pt x="4079" y="0"/>
                  </a:cubicBezTo>
                  <a:cubicBezTo>
                    <a:pt x="16008" y="0"/>
                    <a:pt x="25679" y="9670"/>
                    <a:pt x="25679" y="21600"/>
                  </a:cubicBezTo>
                  <a:cubicBezTo>
                    <a:pt x="25679" y="22815"/>
                    <a:pt x="25576" y="24028"/>
                    <a:pt x="25372" y="25227"/>
                  </a:cubicBezTo>
                  <a:lnTo>
                    <a:pt x="4079" y="21600"/>
                  </a:lnTo>
                  <a:lnTo>
                    <a:pt x="-1" y="388"/>
                  </a:lnTo>
                  <a:close/>
                </a:path>
              </a:pathLst>
            </a:custGeom>
            <a:pattFill prst="pct20">
              <a:fgClr>
                <a:srgbClr val="FFFF00"/>
              </a:fgClr>
              <a:bgClr>
                <a:srgbClr val="FFFFFF"/>
              </a:bgClr>
            </a:pattFill>
            <a:ln w="19050">
              <a:solidFill>
                <a:srgbClr val="808000"/>
              </a:solidFill>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Arc 174">
              <a:extLst>
                <a:ext uri="{FF2B5EF4-FFF2-40B4-BE49-F238E27FC236}">
                  <a16:creationId xmlns:a16="http://schemas.microsoft.com/office/drawing/2014/main" id="{1B8359E3-54C8-4745-BBA1-EE80E002B0AC}"/>
                </a:ext>
              </a:extLst>
            </p:cNvPr>
            <p:cNvSpPr>
              <a:spLocks/>
            </p:cNvSpPr>
            <p:nvPr/>
          </p:nvSpPr>
          <p:spPr bwMode="auto">
            <a:xfrm>
              <a:off x="5457" y="2795"/>
              <a:ext cx="53" cy="53"/>
            </a:xfrm>
            <a:custGeom>
              <a:avLst/>
              <a:gdLst>
                <a:gd name="T0" fmla="*/ 0 w 25679"/>
                <a:gd name="T1" fmla="*/ 1 h 25227"/>
                <a:gd name="T2" fmla="*/ 52 w 25679"/>
                <a:gd name="T3" fmla="*/ 53 h 25227"/>
                <a:gd name="T4" fmla="*/ 8 w 25679"/>
                <a:gd name="T5" fmla="*/ 45 h 25227"/>
                <a:gd name="T6" fmla="*/ 0 60000 65536"/>
                <a:gd name="T7" fmla="*/ 0 60000 65536"/>
                <a:gd name="T8" fmla="*/ 0 60000 65536"/>
              </a:gdLst>
              <a:ahLst/>
              <a:cxnLst>
                <a:cxn ang="T6">
                  <a:pos x="T0" y="T1"/>
                </a:cxn>
                <a:cxn ang="T7">
                  <a:pos x="T2" y="T3"/>
                </a:cxn>
                <a:cxn ang="T8">
                  <a:pos x="T4" y="T5"/>
                </a:cxn>
              </a:cxnLst>
              <a:rect l="0" t="0" r="r" b="b"/>
              <a:pathLst>
                <a:path w="25679" h="25227" fill="none" extrusionOk="0">
                  <a:moveTo>
                    <a:pt x="-1" y="388"/>
                  </a:moveTo>
                  <a:cubicBezTo>
                    <a:pt x="1344" y="130"/>
                    <a:pt x="2710" y="-1"/>
                    <a:pt x="4079" y="0"/>
                  </a:cubicBezTo>
                  <a:cubicBezTo>
                    <a:pt x="16008" y="0"/>
                    <a:pt x="25679" y="9670"/>
                    <a:pt x="25679" y="21600"/>
                  </a:cubicBezTo>
                  <a:cubicBezTo>
                    <a:pt x="25679" y="22815"/>
                    <a:pt x="25576" y="24028"/>
                    <a:pt x="25372" y="25227"/>
                  </a:cubicBezTo>
                </a:path>
                <a:path w="25679" h="25227" stroke="0" extrusionOk="0">
                  <a:moveTo>
                    <a:pt x="-1" y="388"/>
                  </a:moveTo>
                  <a:cubicBezTo>
                    <a:pt x="1344" y="130"/>
                    <a:pt x="2710" y="-1"/>
                    <a:pt x="4079" y="0"/>
                  </a:cubicBezTo>
                  <a:cubicBezTo>
                    <a:pt x="16008" y="0"/>
                    <a:pt x="25679" y="9670"/>
                    <a:pt x="25679" y="21600"/>
                  </a:cubicBezTo>
                  <a:cubicBezTo>
                    <a:pt x="25679" y="22815"/>
                    <a:pt x="25576" y="24028"/>
                    <a:pt x="25372" y="25227"/>
                  </a:cubicBezTo>
                  <a:lnTo>
                    <a:pt x="4079" y="21600"/>
                  </a:lnTo>
                  <a:lnTo>
                    <a:pt x="-1" y="388"/>
                  </a:lnTo>
                  <a:close/>
                </a:path>
              </a:pathLst>
            </a:custGeom>
            <a:noFill/>
            <a:ln w="19050">
              <a:solidFill>
                <a:srgbClr val="808000"/>
              </a:solidFill>
              <a:round/>
              <a:headEnd/>
              <a:tailEnd type="none" w="med" len="lg"/>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AutoShape 175" descr="20%">
              <a:extLst>
                <a:ext uri="{FF2B5EF4-FFF2-40B4-BE49-F238E27FC236}">
                  <a16:creationId xmlns:a16="http://schemas.microsoft.com/office/drawing/2014/main" id="{197D712F-FBC6-44DC-B5BB-347C914BF5DF}"/>
                </a:ext>
              </a:extLst>
            </p:cNvPr>
            <p:cNvSpPr>
              <a:spLocks noChangeArrowheads="1"/>
            </p:cNvSpPr>
            <p:nvPr/>
          </p:nvSpPr>
          <p:spPr bwMode="auto">
            <a:xfrm flipH="1" flipV="1">
              <a:off x="5481" y="2783"/>
              <a:ext cx="45" cy="45"/>
            </a:xfrm>
            <a:prstGeom prst="rtTriangle">
              <a:avLst/>
            </a:prstGeom>
            <a:pattFill prst="pct2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 name="Arc 176" descr="40%">
              <a:extLst>
                <a:ext uri="{FF2B5EF4-FFF2-40B4-BE49-F238E27FC236}">
                  <a16:creationId xmlns:a16="http://schemas.microsoft.com/office/drawing/2014/main" id="{55AE01AD-B221-47E5-8D58-B0FDF8322879}"/>
                </a:ext>
              </a:extLst>
            </p:cNvPr>
            <p:cNvSpPr>
              <a:spLocks/>
            </p:cNvSpPr>
            <p:nvPr/>
          </p:nvSpPr>
          <p:spPr bwMode="auto">
            <a:xfrm>
              <a:off x="5323" y="2568"/>
              <a:ext cx="53" cy="53"/>
            </a:xfrm>
            <a:custGeom>
              <a:avLst/>
              <a:gdLst>
                <a:gd name="T0" fmla="*/ 0 w 25679"/>
                <a:gd name="T1" fmla="*/ 1 h 25227"/>
                <a:gd name="T2" fmla="*/ 52 w 25679"/>
                <a:gd name="T3" fmla="*/ 53 h 25227"/>
                <a:gd name="T4" fmla="*/ 8 w 25679"/>
                <a:gd name="T5" fmla="*/ 45 h 25227"/>
                <a:gd name="T6" fmla="*/ 0 60000 65536"/>
                <a:gd name="T7" fmla="*/ 0 60000 65536"/>
                <a:gd name="T8" fmla="*/ 0 60000 65536"/>
              </a:gdLst>
              <a:ahLst/>
              <a:cxnLst>
                <a:cxn ang="T6">
                  <a:pos x="T0" y="T1"/>
                </a:cxn>
                <a:cxn ang="T7">
                  <a:pos x="T2" y="T3"/>
                </a:cxn>
                <a:cxn ang="T8">
                  <a:pos x="T4" y="T5"/>
                </a:cxn>
              </a:cxnLst>
              <a:rect l="0" t="0" r="r" b="b"/>
              <a:pathLst>
                <a:path w="25679" h="25227" fill="none" extrusionOk="0">
                  <a:moveTo>
                    <a:pt x="-1" y="388"/>
                  </a:moveTo>
                  <a:cubicBezTo>
                    <a:pt x="1344" y="130"/>
                    <a:pt x="2710" y="-1"/>
                    <a:pt x="4079" y="0"/>
                  </a:cubicBezTo>
                  <a:cubicBezTo>
                    <a:pt x="16008" y="0"/>
                    <a:pt x="25679" y="9670"/>
                    <a:pt x="25679" y="21600"/>
                  </a:cubicBezTo>
                  <a:cubicBezTo>
                    <a:pt x="25679" y="22815"/>
                    <a:pt x="25576" y="24028"/>
                    <a:pt x="25372" y="25227"/>
                  </a:cubicBezTo>
                </a:path>
                <a:path w="25679" h="25227" stroke="0" extrusionOk="0">
                  <a:moveTo>
                    <a:pt x="-1" y="388"/>
                  </a:moveTo>
                  <a:cubicBezTo>
                    <a:pt x="1344" y="130"/>
                    <a:pt x="2710" y="-1"/>
                    <a:pt x="4079" y="0"/>
                  </a:cubicBezTo>
                  <a:cubicBezTo>
                    <a:pt x="16008" y="0"/>
                    <a:pt x="25679" y="9670"/>
                    <a:pt x="25679" y="21600"/>
                  </a:cubicBezTo>
                  <a:cubicBezTo>
                    <a:pt x="25679" y="22815"/>
                    <a:pt x="25576" y="24028"/>
                    <a:pt x="25372" y="25227"/>
                  </a:cubicBezTo>
                  <a:lnTo>
                    <a:pt x="4079" y="21600"/>
                  </a:lnTo>
                  <a:lnTo>
                    <a:pt x="-1" y="388"/>
                  </a:lnTo>
                  <a:close/>
                </a:path>
              </a:pathLst>
            </a:custGeom>
            <a:pattFill prst="pct40">
              <a:fgClr>
                <a:srgbClr val="FFFF00"/>
              </a:fgClr>
              <a:bgClr>
                <a:srgbClr val="FFFFFF"/>
              </a:bgClr>
            </a:pattFill>
            <a:ln w="19050">
              <a:solidFill>
                <a:srgbClr val="808000"/>
              </a:solidFill>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Line 178">
              <a:extLst>
                <a:ext uri="{FF2B5EF4-FFF2-40B4-BE49-F238E27FC236}">
                  <a16:creationId xmlns:a16="http://schemas.microsoft.com/office/drawing/2014/main" id="{56A0A9FF-0843-47E7-A0E1-F2998A6134EC}"/>
                </a:ext>
              </a:extLst>
            </p:cNvPr>
            <p:cNvSpPr>
              <a:spLocks noChangeShapeType="1"/>
            </p:cNvSpPr>
            <p:nvPr/>
          </p:nvSpPr>
          <p:spPr bwMode="auto">
            <a:xfrm>
              <a:off x="5035" y="2931"/>
              <a:ext cx="91" cy="0"/>
            </a:xfrm>
            <a:prstGeom prst="line">
              <a:avLst/>
            </a:prstGeom>
            <a:noFill/>
            <a:ln w="19050">
              <a:solidFill>
                <a:schemeClr val="bg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 name="Oval 177">
              <a:extLst>
                <a:ext uri="{FF2B5EF4-FFF2-40B4-BE49-F238E27FC236}">
                  <a16:creationId xmlns:a16="http://schemas.microsoft.com/office/drawing/2014/main" id="{52FF0B30-F90B-4353-BED4-6B1D7C24007A}"/>
                </a:ext>
              </a:extLst>
            </p:cNvPr>
            <p:cNvSpPr>
              <a:spLocks noChangeArrowheads="1"/>
            </p:cNvSpPr>
            <p:nvPr/>
          </p:nvSpPr>
          <p:spPr bwMode="auto">
            <a:xfrm>
              <a:off x="5057" y="2908"/>
              <a:ext cx="46" cy="46"/>
            </a:xfrm>
            <a:prstGeom prst="ellipse">
              <a:avLst/>
            </a:prstGeom>
            <a:solidFill>
              <a:srgbClr val="0000FF"/>
            </a:solidFill>
            <a:ln>
              <a:noFill/>
            </a:ln>
            <a:effectLst/>
            <a:extLst>
              <a:ext uri="{91240B29-F687-4F45-9708-019B960494DF}">
                <a14:hiddenLine xmlns:a14="http://schemas.microsoft.com/office/drawing/2010/main" w="38100" algn="ctr">
                  <a:solidFill>
                    <a:schemeClr val="bg1"/>
                  </a:solidFill>
                  <a:round/>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 name="Oval 179">
              <a:extLst>
                <a:ext uri="{FF2B5EF4-FFF2-40B4-BE49-F238E27FC236}">
                  <a16:creationId xmlns:a16="http://schemas.microsoft.com/office/drawing/2014/main" id="{EBBB50CE-7E9F-42B9-9969-8A48660D2CA2}"/>
                </a:ext>
              </a:extLst>
            </p:cNvPr>
            <p:cNvSpPr>
              <a:spLocks noChangeArrowheads="1"/>
            </p:cNvSpPr>
            <p:nvPr/>
          </p:nvSpPr>
          <p:spPr bwMode="auto">
            <a:xfrm>
              <a:off x="4603" y="2726"/>
              <a:ext cx="46" cy="46"/>
            </a:xfrm>
            <a:prstGeom prst="ellipse">
              <a:avLst/>
            </a:prstGeom>
            <a:solidFill>
              <a:srgbClr val="0000FF"/>
            </a:solidFill>
            <a:ln>
              <a:noFill/>
            </a:ln>
            <a:effectLst/>
            <a:extLst>
              <a:ext uri="{91240B29-F687-4F45-9708-019B960494DF}">
                <a14:hiddenLine xmlns:a14="http://schemas.microsoft.com/office/drawing/2010/main" w="38100" algn="ctr">
                  <a:solidFill>
                    <a:schemeClr val="bg1"/>
                  </a:solidFill>
                  <a:round/>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Line 180">
              <a:extLst>
                <a:ext uri="{FF2B5EF4-FFF2-40B4-BE49-F238E27FC236}">
                  <a16:creationId xmlns:a16="http://schemas.microsoft.com/office/drawing/2014/main" id="{7A3B6275-2C73-458C-A403-A8A6B9711085}"/>
                </a:ext>
              </a:extLst>
            </p:cNvPr>
            <p:cNvSpPr>
              <a:spLocks noChangeShapeType="1"/>
            </p:cNvSpPr>
            <p:nvPr/>
          </p:nvSpPr>
          <p:spPr bwMode="auto">
            <a:xfrm>
              <a:off x="4241" y="2749"/>
              <a:ext cx="363" cy="0"/>
            </a:xfrm>
            <a:prstGeom prst="line">
              <a:avLst/>
            </a:prstGeom>
            <a:noFill/>
            <a:ln w="1905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0" name="Freeform 181">
              <a:extLst>
                <a:ext uri="{FF2B5EF4-FFF2-40B4-BE49-F238E27FC236}">
                  <a16:creationId xmlns:a16="http://schemas.microsoft.com/office/drawing/2014/main" id="{4E51D067-323A-4654-8348-6A630822F955}"/>
                </a:ext>
              </a:extLst>
            </p:cNvPr>
            <p:cNvSpPr>
              <a:spLocks/>
            </p:cNvSpPr>
            <p:nvPr/>
          </p:nvSpPr>
          <p:spPr bwMode="auto">
            <a:xfrm>
              <a:off x="4241" y="2499"/>
              <a:ext cx="1247" cy="165"/>
            </a:xfrm>
            <a:custGeom>
              <a:avLst/>
              <a:gdLst>
                <a:gd name="T0" fmla="*/ 0 w 1247"/>
                <a:gd name="T1" fmla="*/ 161 h 165"/>
                <a:gd name="T2" fmla="*/ 391 w 1247"/>
                <a:gd name="T3" fmla="*/ 141 h 165"/>
                <a:gd name="T4" fmla="*/ 720 w 1247"/>
                <a:gd name="T5" fmla="*/ 20 h 165"/>
                <a:gd name="T6" fmla="*/ 1247 w 1247"/>
                <a:gd name="T7" fmla="*/ 20 h 1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47" h="165">
                  <a:moveTo>
                    <a:pt x="0" y="161"/>
                  </a:moveTo>
                  <a:cubicBezTo>
                    <a:pt x="65" y="158"/>
                    <a:pt x="271" y="165"/>
                    <a:pt x="391" y="141"/>
                  </a:cubicBezTo>
                  <a:cubicBezTo>
                    <a:pt x="511" y="117"/>
                    <a:pt x="577" y="40"/>
                    <a:pt x="720" y="20"/>
                  </a:cubicBezTo>
                  <a:cubicBezTo>
                    <a:pt x="863" y="0"/>
                    <a:pt x="1137" y="20"/>
                    <a:pt x="1247" y="20"/>
                  </a:cubicBezTo>
                </a:path>
              </a:pathLst>
            </a:custGeom>
            <a:noFill/>
            <a:ln w="19050" cap="flat" cmpd="sng">
              <a:solidFill>
                <a:srgbClr val="FF66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 name="Freeform 182">
              <a:extLst>
                <a:ext uri="{FF2B5EF4-FFF2-40B4-BE49-F238E27FC236}">
                  <a16:creationId xmlns:a16="http://schemas.microsoft.com/office/drawing/2014/main" id="{72665474-86F9-40DC-B3B1-EDCCAB48A226}"/>
                </a:ext>
              </a:extLst>
            </p:cNvPr>
            <p:cNvSpPr>
              <a:spLocks/>
            </p:cNvSpPr>
            <p:nvPr/>
          </p:nvSpPr>
          <p:spPr bwMode="auto">
            <a:xfrm>
              <a:off x="4241" y="2407"/>
              <a:ext cx="1247" cy="162"/>
            </a:xfrm>
            <a:custGeom>
              <a:avLst/>
              <a:gdLst>
                <a:gd name="T0" fmla="*/ 0 w 1247"/>
                <a:gd name="T1" fmla="*/ 162 h 162"/>
                <a:gd name="T2" fmla="*/ 389 w 1247"/>
                <a:gd name="T3" fmla="*/ 133 h 162"/>
                <a:gd name="T4" fmla="*/ 710 w 1247"/>
                <a:gd name="T5" fmla="*/ 19 h 162"/>
                <a:gd name="T6" fmla="*/ 1247 w 1247"/>
                <a:gd name="T7" fmla="*/ 19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47" h="162">
                  <a:moveTo>
                    <a:pt x="0" y="162"/>
                  </a:moveTo>
                  <a:cubicBezTo>
                    <a:pt x="65" y="157"/>
                    <a:pt x="271" y="157"/>
                    <a:pt x="389" y="133"/>
                  </a:cubicBezTo>
                  <a:cubicBezTo>
                    <a:pt x="507" y="109"/>
                    <a:pt x="567" y="38"/>
                    <a:pt x="710" y="19"/>
                  </a:cubicBezTo>
                  <a:cubicBezTo>
                    <a:pt x="853" y="0"/>
                    <a:pt x="1135" y="19"/>
                    <a:pt x="1247" y="19"/>
                  </a:cubicBezTo>
                </a:path>
              </a:pathLst>
            </a:custGeom>
            <a:noFill/>
            <a:ln w="19050" cap="flat" cmpd="sng">
              <a:solidFill>
                <a:srgbClr val="FF66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 name="Freeform 184">
              <a:extLst>
                <a:ext uri="{FF2B5EF4-FFF2-40B4-BE49-F238E27FC236}">
                  <a16:creationId xmlns:a16="http://schemas.microsoft.com/office/drawing/2014/main" id="{6D0587A1-A781-4C78-9F32-A186328350A6}"/>
                </a:ext>
              </a:extLst>
            </p:cNvPr>
            <p:cNvSpPr>
              <a:spLocks/>
            </p:cNvSpPr>
            <p:nvPr/>
          </p:nvSpPr>
          <p:spPr bwMode="auto">
            <a:xfrm>
              <a:off x="4241" y="2931"/>
              <a:ext cx="1247" cy="160"/>
            </a:xfrm>
            <a:custGeom>
              <a:avLst/>
              <a:gdLst>
                <a:gd name="T0" fmla="*/ 0 w 1247"/>
                <a:gd name="T1" fmla="*/ 0 h 160"/>
                <a:gd name="T2" fmla="*/ 387 w 1247"/>
                <a:gd name="T3" fmla="*/ 29 h 160"/>
                <a:gd name="T4" fmla="*/ 708 w 1247"/>
                <a:gd name="T5" fmla="*/ 141 h 160"/>
                <a:gd name="T6" fmla="*/ 1247 w 1247"/>
                <a:gd name="T7" fmla="*/ 144 h 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47" h="160">
                  <a:moveTo>
                    <a:pt x="0" y="0"/>
                  </a:moveTo>
                  <a:cubicBezTo>
                    <a:pt x="64" y="5"/>
                    <a:pt x="269" y="5"/>
                    <a:pt x="387" y="29"/>
                  </a:cubicBezTo>
                  <a:cubicBezTo>
                    <a:pt x="505" y="53"/>
                    <a:pt x="565" y="122"/>
                    <a:pt x="708" y="141"/>
                  </a:cubicBezTo>
                  <a:cubicBezTo>
                    <a:pt x="851" y="160"/>
                    <a:pt x="1135" y="144"/>
                    <a:pt x="1247" y="144"/>
                  </a:cubicBezTo>
                </a:path>
              </a:pathLst>
            </a:custGeom>
            <a:noFill/>
            <a:ln w="19050" cap="flat" cmpd="sng">
              <a:solidFill>
                <a:srgbClr val="FF66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 name="Arc 185">
              <a:extLst>
                <a:ext uri="{FF2B5EF4-FFF2-40B4-BE49-F238E27FC236}">
                  <a16:creationId xmlns:a16="http://schemas.microsoft.com/office/drawing/2014/main" id="{25C574C9-BE87-4DC8-A4EA-9BA232BC3BAD}"/>
                </a:ext>
              </a:extLst>
            </p:cNvPr>
            <p:cNvSpPr>
              <a:spLocks/>
            </p:cNvSpPr>
            <p:nvPr/>
          </p:nvSpPr>
          <p:spPr bwMode="auto">
            <a:xfrm>
              <a:off x="5231" y="2931"/>
              <a:ext cx="53" cy="53"/>
            </a:xfrm>
            <a:custGeom>
              <a:avLst/>
              <a:gdLst>
                <a:gd name="T0" fmla="*/ 0 w 25679"/>
                <a:gd name="T1" fmla="*/ 1 h 25227"/>
                <a:gd name="T2" fmla="*/ 52 w 25679"/>
                <a:gd name="T3" fmla="*/ 53 h 25227"/>
                <a:gd name="T4" fmla="*/ 8 w 25679"/>
                <a:gd name="T5" fmla="*/ 45 h 25227"/>
                <a:gd name="T6" fmla="*/ 0 60000 65536"/>
                <a:gd name="T7" fmla="*/ 0 60000 65536"/>
                <a:gd name="T8" fmla="*/ 0 60000 65536"/>
              </a:gdLst>
              <a:ahLst/>
              <a:cxnLst>
                <a:cxn ang="T6">
                  <a:pos x="T0" y="T1"/>
                </a:cxn>
                <a:cxn ang="T7">
                  <a:pos x="T2" y="T3"/>
                </a:cxn>
                <a:cxn ang="T8">
                  <a:pos x="T4" y="T5"/>
                </a:cxn>
              </a:cxnLst>
              <a:rect l="0" t="0" r="r" b="b"/>
              <a:pathLst>
                <a:path w="25679" h="25227" fill="none" extrusionOk="0">
                  <a:moveTo>
                    <a:pt x="-1" y="388"/>
                  </a:moveTo>
                  <a:cubicBezTo>
                    <a:pt x="1344" y="130"/>
                    <a:pt x="2710" y="-1"/>
                    <a:pt x="4079" y="0"/>
                  </a:cubicBezTo>
                  <a:cubicBezTo>
                    <a:pt x="16008" y="0"/>
                    <a:pt x="25679" y="9670"/>
                    <a:pt x="25679" y="21600"/>
                  </a:cubicBezTo>
                  <a:cubicBezTo>
                    <a:pt x="25679" y="22815"/>
                    <a:pt x="25576" y="24028"/>
                    <a:pt x="25372" y="25227"/>
                  </a:cubicBezTo>
                </a:path>
                <a:path w="25679" h="25227" stroke="0" extrusionOk="0">
                  <a:moveTo>
                    <a:pt x="-1" y="388"/>
                  </a:moveTo>
                  <a:cubicBezTo>
                    <a:pt x="1344" y="130"/>
                    <a:pt x="2710" y="-1"/>
                    <a:pt x="4079" y="0"/>
                  </a:cubicBezTo>
                  <a:cubicBezTo>
                    <a:pt x="16008" y="0"/>
                    <a:pt x="25679" y="9670"/>
                    <a:pt x="25679" y="21600"/>
                  </a:cubicBezTo>
                  <a:cubicBezTo>
                    <a:pt x="25679" y="22815"/>
                    <a:pt x="25576" y="24028"/>
                    <a:pt x="25372" y="25227"/>
                  </a:cubicBezTo>
                  <a:lnTo>
                    <a:pt x="4079" y="21600"/>
                  </a:lnTo>
                  <a:lnTo>
                    <a:pt x="-1" y="388"/>
                  </a:lnTo>
                  <a:close/>
                </a:path>
              </a:pathLst>
            </a:custGeom>
            <a:noFill/>
            <a:ln w="19050">
              <a:solidFill>
                <a:srgbClr val="808000"/>
              </a:solidFill>
              <a:round/>
              <a:headEnd/>
              <a:tailEnd type="none" w="med" len="lg"/>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4" name="AutoShape 186" descr="40%">
              <a:extLst>
                <a:ext uri="{FF2B5EF4-FFF2-40B4-BE49-F238E27FC236}">
                  <a16:creationId xmlns:a16="http://schemas.microsoft.com/office/drawing/2014/main" id="{9BDF8BE5-6D1B-4458-AF23-C4DBD042C768}"/>
                </a:ext>
              </a:extLst>
            </p:cNvPr>
            <p:cNvSpPr>
              <a:spLocks noChangeArrowheads="1"/>
            </p:cNvSpPr>
            <p:nvPr/>
          </p:nvSpPr>
          <p:spPr bwMode="auto">
            <a:xfrm flipH="1" flipV="1">
              <a:off x="5254" y="2917"/>
              <a:ext cx="45" cy="45"/>
            </a:xfrm>
            <a:prstGeom prst="rtTriangle">
              <a:avLst/>
            </a:prstGeom>
            <a:pattFill prst="pct40">
              <a:fgClr>
                <a:srgbClr val="FFFF0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 name="Freeform 183">
              <a:extLst>
                <a:ext uri="{FF2B5EF4-FFF2-40B4-BE49-F238E27FC236}">
                  <a16:creationId xmlns:a16="http://schemas.microsoft.com/office/drawing/2014/main" id="{A7383687-EB3F-4FD7-9CE4-0510251FCB08}"/>
                </a:ext>
              </a:extLst>
            </p:cNvPr>
            <p:cNvSpPr>
              <a:spLocks/>
            </p:cNvSpPr>
            <p:nvPr/>
          </p:nvSpPr>
          <p:spPr bwMode="auto">
            <a:xfrm>
              <a:off x="4241" y="2832"/>
              <a:ext cx="1247" cy="166"/>
            </a:xfrm>
            <a:custGeom>
              <a:avLst/>
              <a:gdLst>
                <a:gd name="T0" fmla="*/ 0 w 1247"/>
                <a:gd name="T1" fmla="*/ 8 h 166"/>
                <a:gd name="T2" fmla="*/ 388 w 1247"/>
                <a:gd name="T3" fmla="*/ 23 h 166"/>
                <a:gd name="T4" fmla="*/ 720 w 1247"/>
                <a:gd name="T5" fmla="*/ 146 h 166"/>
                <a:gd name="T6" fmla="*/ 1247 w 1247"/>
                <a:gd name="T7" fmla="*/ 146 h 1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47" h="166">
                  <a:moveTo>
                    <a:pt x="0" y="8"/>
                  </a:moveTo>
                  <a:cubicBezTo>
                    <a:pt x="65" y="10"/>
                    <a:pt x="268" y="0"/>
                    <a:pt x="388" y="23"/>
                  </a:cubicBezTo>
                  <a:cubicBezTo>
                    <a:pt x="508" y="46"/>
                    <a:pt x="577" y="126"/>
                    <a:pt x="720" y="146"/>
                  </a:cubicBezTo>
                  <a:cubicBezTo>
                    <a:pt x="863" y="166"/>
                    <a:pt x="1137" y="146"/>
                    <a:pt x="1247" y="146"/>
                  </a:cubicBezTo>
                </a:path>
              </a:pathLst>
            </a:custGeom>
            <a:noFill/>
            <a:ln w="19050" cap="flat" cmpd="sng">
              <a:solidFill>
                <a:srgbClr val="FF6600"/>
              </a:solidFill>
              <a:prstDash val="solid"/>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 name="Rectangle 156">
              <a:extLst>
                <a:ext uri="{FF2B5EF4-FFF2-40B4-BE49-F238E27FC236}">
                  <a16:creationId xmlns:a16="http://schemas.microsoft.com/office/drawing/2014/main" id="{37BD4DAE-B6EF-467C-A1C3-8A98991B44C0}"/>
                </a:ext>
              </a:extLst>
            </p:cNvPr>
            <p:cNvSpPr>
              <a:spLocks noChangeArrowheads="1"/>
            </p:cNvSpPr>
            <p:nvPr/>
          </p:nvSpPr>
          <p:spPr bwMode="auto">
            <a:xfrm>
              <a:off x="4332" y="2589"/>
              <a:ext cx="227" cy="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0000FF"/>
                  </a:solidFill>
                  <a:latin typeface="Times New Roman" panose="02020603050405020304" pitchFamily="18" charset="0"/>
                </a:rPr>
                <a:t>A</a:t>
              </a:r>
              <a:endParaRPr lang="en-US" altLang="zh-CN" sz="2400" b="1" baseline="-25000">
                <a:solidFill>
                  <a:srgbClr val="0000FF"/>
                </a:solidFill>
                <a:latin typeface="Symbol" panose="05050102010706020507" pitchFamily="18" charset="2"/>
              </a:endParaRPr>
            </a:p>
          </p:txBody>
        </p:sp>
        <p:sp>
          <p:nvSpPr>
            <p:cNvPr id="87" name="Rectangle 157">
              <a:extLst>
                <a:ext uri="{FF2B5EF4-FFF2-40B4-BE49-F238E27FC236}">
                  <a16:creationId xmlns:a16="http://schemas.microsoft.com/office/drawing/2014/main" id="{DBB923BA-57B0-4B55-ACA2-42F36BD4D1BD}"/>
                </a:ext>
              </a:extLst>
            </p:cNvPr>
            <p:cNvSpPr>
              <a:spLocks noChangeArrowheads="1"/>
            </p:cNvSpPr>
            <p:nvPr/>
          </p:nvSpPr>
          <p:spPr bwMode="auto">
            <a:xfrm>
              <a:off x="4967" y="2931"/>
              <a:ext cx="182" cy="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0000FF"/>
                  </a:solidFill>
                  <a:latin typeface="Times New Roman" panose="02020603050405020304" pitchFamily="18" charset="0"/>
                </a:rPr>
                <a:t>B</a:t>
              </a:r>
              <a:endParaRPr lang="en-US" altLang="zh-CN" sz="2400" b="1" baseline="-25000" dirty="0">
                <a:solidFill>
                  <a:srgbClr val="0000FF"/>
                </a:solidFill>
                <a:latin typeface="Symbol" panose="05050102010706020507" pitchFamily="18" charset="2"/>
              </a:endParaRPr>
            </a:p>
          </p:txBody>
        </p:sp>
      </p:grpSp>
      <p:sp>
        <p:nvSpPr>
          <p:cNvPr id="88" name="矩形 87">
            <a:extLst>
              <a:ext uri="{FF2B5EF4-FFF2-40B4-BE49-F238E27FC236}">
                <a16:creationId xmlns:a16="http://schemas.microsoft.com/office/drawing/2014/main" id="{7C287D8C-5E0D-4691-B485-7E15A1BF86D4}"/>
              </a:ext>
            </a:extLst>
          </p:cNvPr>
          <p:cNvSpPr/>
          <p:nvPr/>
        </p:nvSpPr>
        <p:spPr>
          <a:xfrm>
            <a:off x="120634" y="1418799"/>
            <a:ext cx="5004280" cy="707886"/>
          </a:xfrm>
          <a:prstGeom prst="rect">
            <a:avLst/>
          </a:prstGeom>
        </p:spPr>
        <p:txBody>
          <a:bodyPr wrap="square">
            <a:spAutoFit/>
          </a:bodyPr>
          <a:lstStyle/>
          <a:p>
            <a:pPr marL="342900" lvl="1"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皮托</a:t>
            </a:r>
            <a:r>
              <a:rPr lang="en-US" altLang="zh-CN" sz="2000" b="1" dirty="0">
                <a:latin typeface="微软雅黑" panose="020B0503020204020204" pitchFamily="34" charset="-122"/>
                <a:ea typeface="微软雅黑" panose="020B0503020204020204" pitchFamily="34" charset="-122"/>
              </a:rPr>
              <a:t>(Pitot)</a:t>
            </a:r>
            <a:r>
              <a:rPr lang="zh-CN" altLang="en-US" sz="2000" b="1" dirty="0">
                <a:latin typeface="微软雅黑" panose="020B0503020204020204" pitchFamily="34" charset="-122"/>
                <a:ea typeface="微软雅黑" panose="020B0503020204020204" pitchFamily="34" charset="-122"/>
              </a:rPr>
              <a:t>管流速计</a:t>
            </a:r>
          </a:p>
          <a:p>
            <a:pPr marL="342900" lvl="1" indent="-342900">
              <a:buFont typeface="Wingdings" panose="05000000000000000000" pitchFamily="2" charset="2"/>
              <a:buChar char="n"/>
            </a:pP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6BEE592-F07E-4A8C-ADEF-5A77AFBB85D7}"/>
              </a:ext>
            </a:extLst>
          </p:cNvPr>
          <p:cNvPicPr>
            <a:picLocks noChangeAspect="1"/>
          </p:cNvPicPr>
          <p:nvPr/>
        </p:nvPicPr>
        <p:blipFill>
          <a:blip r:embed="rId3"/>
          <a:stretch>
            <a:fillRect/>
          </a:stretch>
        </p:blipFill>
        <p:spPr>
          <a:xfrm>
            <a:off x="943586" y="2359813"/>
            <a:ext cx="1224880" cy="765550"/>
          </a:xfrm>
          <a:prstGeom prst="rect">
            <a:avLst/>
          </a:prstGeom>
        </p:spPr>
      </p:pic>
      <p:sp>
        <p:nvSpPr>
          <p:cNvPr id="89" name="矩形 88">
            <a:extLst>
              <a:ext uri="{FF2B5EF4-FFF2-40B4-BE49-F238E27FC236}">
                <a16:creationId xmlns:a16="http://schemas.microsoft.com/office/drawing/2014/main" id="{52971487-444B-4E4E-8B70-9A473078AF13}"/>
              </a:ext>
            </a:extLst>
          </p:cNvPr>
          <p:cNvSpPr/>
          <p:nvPr/>
        </p:nvSpPr>
        <p:spPr>
          <a:xfrm>
            <a:off x="3180345" y="4225469"/>
            <a:ext cx="5004280" cy="400110"/>
          </a:xfrm>
          <a:prstGeom prst="rect">
            <a:avLst/>
          </a:prstGeom>
        </p:spPr>
        <p:txBody>
          <a:bodyPr wrap="square">
            <a:spAutoFit/>
          </a:bodyPr>
          <a:lstStyle/>
          <a:p>
            <a:pPr marL="342900" lvl="1"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空吸喷雾器</a:t>
            </a:r>
          </a:p>
        </p:txBody>
      </p:sp>
      <p:grpSp>
        <p:nvGrpSpPr>
          <p:cNvPr id="90" name="Group 71">
            <a:extLst>
              <a:ext uri="{FF2B5EF4-FFF2-40B4-BE49-F238E27FC236}">
                <a16:creationId xmlns:a16="http://schemas.microsoft.com/office/drawing/2014/main" id="{6D0E5FA8-1CBC-4459-B2FE-65DE7531F93F}"/>
              </a:ext>
            </a:extLst>
          </p:cNvPr>
          <p:cNvGrpSpPr>
            <a:grpSpLocks/>
          </p:cNvGrpSpPr>
          <p:nvPr/>
        </p:nvGrpSpPr>
        <p:grpSpPr bwMode="auto">
          <a:xfrm>
            <a:off x="5666061" y="4230496"/>
            <a:ext cx="2355735" cy="2147798"/>
            <a:chOff x="4195" y="845"/>
            <a:chExt cx="1271" cy="1089"/>
          </a:xfrm>
        </p:grpSpPr>
        <p:sp>
          <p:nvSpPr>
            <p:cNvPr id="91" name="Rectangle 68" descr="25%">
              <a:extLst>
                <a:ext uri="{FF2B5EF4-FFF2-40B4-BE49-F238E27FC236}">
                  <a16:creationId xmlns:a16="http://schemas.microsoft.com/office/drawing/2014/main" id="{AF54543E-C1F0-4953-9374-53A2B22CA873}"/>
                </a:ext>
              </a:extLst>
            </p:cNvPr>
            <p:cNvSpPr>
              <a:spLocks noChangeArrowheads="1"/>
            </p:cNvSpPr>
            <p:nvPr/>
          </p:nvSpPr>
          <p:spPr bwMode="auto">
            <a:xfrm>
              <a:off x="4967" y="920"/>
              <a:ext cx="45" cy="23"/>
            </a:xfrm>
            <a:prstGeom prst="rect">
              <a:avLst/>
            </a:prstGeom>
            <a:pattFill prst="pct25">
              <a:fgClr>
                <a:srgbClr val="80008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AutoShape 43">
              <a:extLst>
                <a:ext uri="{FF2B5EF4-FFF2-40B4-BE49-F238E27FC236}">
                  <a16:creationId xmlns:a16="http://schemas.microsoft.com/office/drawing/2014/main" id="{7F9BC2A7-D742-4D66-BF94-1660CBF7F6DB}"/>
                </a:ext>
              </a:extLst>
            </p:cNvPr>
            <p:cNvSpPr>
              <a:spLocks noChangeArrowheads="1"/>
            </p:cNvSpPr>
            <p:nvPr/>
          </p:nvSpPr>
          <p:spPr bwMode="auto">
            <a:xfrm flipV="1">
              <a:off x="4513" y="1344"/>
              <a:ext cx="953" cy="590"/>
            </a:xfrm>
            <a:custGeom>
              <a:avLst/>
              <a:gdLst>
                <a:gd name="T0" fmla="*/ 892 w 21600"/>
                <a:gd name="T1" fmla="*/ 295 h 21600"/>
                <a:gd name="T2" fmla="*/ 477 w 21600"/>
                <a:gd name="T3" fmla="*/ 590 h 21600"/>
                <a:gd name="T4" fmla="*/ 61 w 21600"/>
                <a:gd name="T5" fmla="*/ 295 h 21600"/>
                <a:gd name="T6" fmla="*/ 477 w 21600"/>
                <a:gd name="T7" fmla="*/ 0 h 21600"/>
                <a:gd name="T8" fmla="*/ 0 60000 65536"/>
                <a:gd name="T9" fmla="*/ 0 60000 65536"/>
                <a:gd name="T10" fmla="*/ 0 60000 65536"/>
                <a:gd name="T11" fmla="*/ 0 60000 65536"/>
                <a:gd name="T12" fmla="*/ 3173 w 21600"/>
                <a:gd name="T13" fmla="*/ 3185 h 21600"/>
                <a:gd name="T14" fmla="*/ 18427 w 21600"/>
                <a:gd name="T15" fmla="*/ 18415 h 21600"/>
              </a:gdLst>
              <a:ahLst/>
              <a:cxnLst>
                <a:cxn ang="T8">
                  <a:pos x="T0" y="T1"/>
                </a:cxn>
                <a:cxn ang="T9">
                  <a:pos x="T2" y="T3"/>
                </a:cxn>
                <a:cxn ang="T10">
                  <a:pos x="T4" y="T5"/>
                </a:cxn>
                <a:cxn ang="T11">
                  <a:pos x="T6" y="T7"/>
                </a:cxn>
              </a:cxnLst>
              <a:rect l="T12" t="T13" r="T14" b="T15"/>
              <a:pathLst>
                <a:path w="21600" h="21600">
                  <a:moveTo>
                    <a:pt x="0" y="0"/>
                  </a:moveTo>
                  <a:lnTo>
                    <a:pt x="2765" y="21600"/>
                  </a:lnTo>
                  <a:lnTo>
                    <a:pt x="18835" y="21600"/>
                  </a:lnTo>
                  <a:lnTo>
                    <a:pt x="21600" y="0"/>
                  </a:lnTo>
                  <a:lnTo>
                    <a:pt x="0" y="0"/>
                  </a:lnTo>
                  <a:close/>
                </a:path>
              </a:pathLst>
            </a:custGeom>
            <a:solidFill>
              <a:srgbClr val="00FFFF"/>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3" name="Arc 44">
              <a:extLst>
                <a:ext uri="{FF2B5EF4-FFF2-40B4-BE49-F238E27FC236}">
                  <a16:creationId xmlns:a16="http://schemas.microsoft.com/office/drawing/2014/main" id="{6A6E7FE4-05DC-405A-BA27-6AD24C8D8672}"/>
                </a:ext>
              </a:extLst>
            </p:cNvPr>
            <p:cNvSpPr>
              <a:spLocks/>
            </p:cNvSpPr>
            <p:nvPr/>
          </p:nvSpPr>
          <p:spPr bwMode="auto">
            <a:xfrm>
              <a:off x="4642" y="1080"/>
              <a:ext cx="688" cy="453"/>
            </a:xfrm>
            <a:custGeom>
              <a:avLst/>
              <a:gdLst>
                <a:gd name="T0" fmla="*/ 0 w 34505"/>
                <a:gd name="T1" fmla="*/ 185 h 21600"/>
                <a:gd name="T2" fmla="*/ 688 w 34505"/>
                <a:gd name="T3" fmla="*/ 176 h 21600"/>
                <a:gd name="T4" fmla="*/ 347 w 34505"/>
                <a:gd name="T5" fmla="*/ 453 h 21600"/>
                <a:gd name="T6" fmla="*/ 0 60000 65536"/>
                <a:gd name="T7" fmla="*/ 0 60000 65536"/>
                <a:gd name="T8" fmla="*/ 0 60000 65536"/>
              </a:gdLst>
              <a:ahLst/>
              <a:cxnLst>
                <a:cxn ang="T6">
                  <a:pos x="T0" y="T1"/>
                </a:cxn>
                <a:cxn ang="T7">
                  <a:pos x="T2" y="T3"/>
                </a:cxn>
                <a:cxn ang="T8">
                  <a:pos x="T4" y="T5"/>
                </a:cxn>
              </a:cxnLst>
              <a:rect l="0" t="0" r="r" b="b"/>
              <a:pathLst>
                <a:path w="34505" h="21600" fill="none" extrusionOk="0">
                  <a:moveTo>
                    <a:pt x="-1" y="8820"/>
                  </a:moveTo>
                  <a:cubicBezTo>
                    <a:pt x="4069" y="3275"/>
                    <a:pt x="10535" y="-1"/>
                    <a:pt x="17414" y="0"/>
                  </a:cubicBezTo>
                  <a:cubicBezTo>
                    <a:pt x="24103" y="0"/>
                    <a:pt x="30414" y="3099"/>
                    <a:pt x="34505" y="8391"/>
                  </a:cubicBezTo>
                </a:path>
                <a:path w="34505" h="21600" stroke="0" extrusionOk="0">
                  <a:moveTo>
                    <a:pt x="-1" y="8820"/>
                  </a:moveTo>
                  <a:cubicBezTo>
                    <a:pt x="4069" y="3275"/>
                    <a:pt x="10535" y="-1"/>
                    <a:pt x="17414" y="0"/>
                  </a:cubicBezTo>
                  <a:cubicBezTo>
                    <a:pt x="24103" y="0"/>
                    <a:pt x="30414" y="3099"/>
                    <a:pt x="34505" y="8391"/>
                  </a:cubicBezTo>
                  <a:lnTo>
                    <a:pt x="17414" y="21600"/>
                  </a:lnTo>
                  <a:lnTo>
                    <a:pt x="-1" y="8820"/>
                  </a:lnTo>
                  <a:close/>
                </a:path>
              </a:pathLst>
            </a:custGeom>
            <a:noFill/>
            <a:ln w="19050">
              <a:solidFill>
                <a:srgbClr val="008000"/>
              </a:solidFill>
              <a:round/>
              <a:headEnd/>
              <a:tailEnd type="none" w="med" len="lg"/>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4" name="Line 45">
              <a:extLst>
                <a:ext uri="{FF2B5EF4-FFF2-40B4-BE49-F238E27FC236}">
                  <a16:creationId xmlns:a16="http://schemas.microsoft.com/office/drawing/2014/main" id="{58D36B01-E776-4018-AF8C-F1A5A1BD5809}"/>
                </a:ext>
              </a:extLst>
            </p:cNvPr>
            <p:cNvSpPr>
              <a:spLocks noChangeShapeType="1"/>
            </p:cNvSpPr>
            <p:nvPr/>
          </p:nvSpPr>
          <p:spPr bwMode="auto">
            <a:xfrm flipH="1">
              <a:off x="4513" y="1253"/>
              <a:ext cx="136" cy="68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 name="Line 46">
              <a:extLst>
                <a:ext uri="{FF2B5EF4-FFF2-40B4-BE49-F238E27FC236}">
                  <a16:creationId xmlns:a16="http://schemas.microsoft.com/office/drawing/2014/main" id="{9D04A7F6-EC8C-4769-AA4C-F9427C78B745}"/>
                </a:ext>
              </a:extLst>
            </p:cNvPr>
            <p:cNvSpPr>
              <a:spLocks noChangeShapeType="1"/>
            </p:cNvSpPr>
            <p:nvPr/>
          </p:nvSpPr>
          <p:spPr bwMode="auto">
            <a:xfrm>
              <a:off x="5329" y="1253"/>
              <a:ext cx="136" cy="68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6" name="Line 47">
              <a:extLst>
                <a:ext uri="{FF2B5EF4-FFF2-40B4-BE49-F238E27FC236}">
                  <a16:creationId xmlns:a16="http://schemas.microsoft.com/office/drawing/2014/main" id="{26CA240E-BE03-400A-A798-1081526E869F}"/>
                </a:ext>
              </a:extLst>
            </p:cNvPr>
            <p:cNvSpPr>
              <a:spLocks noChangeShapeType="1"/>
            </p:cNvSpPr>
            <p:nvPr/>
          </p:nvSpPr>
          <p:spPr bwMode="auto">
            <a:xfrm>
              <a:off x="4513" y="1933"/>
              <a:ext cx="952"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 name="Rectangle 48">
              <a:extLst>
                <a:ext uri="{FF2B5EF4-FFF2-40B4-BE49-F238E27FC236}">
                  <a16:creationId xmlns:a16="http://schemas.microsoft.com/office/drawing/2014/main" id="{DDEF81BA-6C8B-4119-BB17-2AAC3C63E824}"/>
                </a:ext>
              </a:extLst>
            </p:cNvPr>
            <p:cNvSpPr>
              <a:spLocks noChangeArrowheads="1"/>
            </p:cNvSpPr>
            <p:nvPr/>
          </p:nvSpPr>
          <p:spPr bwMode="auto">
            <a:xfrm>
              <a:off x="4921" y="981"/>
              <a:ext cx="136" cy="136"/>
            </a:xfrm>
            <a:prstGeom prst="rect">
              <a:avLst/>
            </a:prstGeom>
            <a:solidFill>
              <a:schemeClr val="bg1"/>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8" name="Line 49">
              <a:extLst>
                <a:ext uri="{FF2B5EF4-FFF2-40B4-BE49-F238E27FC236}">
                  <a16:creationId xmlns:a16="http://schemas.microsoft.com/office/drawing/2014/main" id="{B14A9ACD-1217-4B92-A05A-FCD8AE4C579E}"/>
                </a:ext>
              </a:extLst>
            </p:cNvPr>
            <p:cNvSpPr>
              <a:spLocks noChangeShapeType="1"/>
            </p:cNvSpPr>
            <p:nvPr/>
          </p:nvSpPr>
          <p:spPr bwMode="auto">
            <a:xfrm flipV="1">
              <a:off x="4921" y="845"/>
              <a:ext cx="0" cy="249"/>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 name="Line 50">
              <a:extLst>
                <a:ext uri="{FF2B5EF4-FFF2-40B4-BE49-F238E27FC236}">
                  <a16:creationId xmlns:a16="http://schemas.microsoft.com/office/drawing/2014/main" id="{BD33C238-0E92-4B42-BFB4-4A29F114229B}"/>
                </a:ext>
              </a:extLst>
            </p:cNvPr>
            <p:cNvSpPr>
              <a:spLocks noChangeShapeType="1"/>
            </p:cNvSpPr>
            <p:nvPr/>
          </p:nvSpPr>
          <p:spPr bwMode="auto">
            <a:xfrm flipV="1">
              <a:off x="5057" y="845"/>
              <a:ext cx="0" cy="249"/>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0" name="Rectangle 51">
              <a:extLst>
                <a:ext uri="{FF2B5EF4-FFF2-40B4-BE49-F238E27FC236}">
                  <a16:creationId xmlns:a16="http://schemas.microsoft.com/office/drawing/2014/main" id="{D4D9CF70-5703-4F05-B142-7CD031C4781D}"/>
                </a:ext>
              </a:extLst>
            </p:cNvPr>
            <p:cNvSpPr>
              <a:spLocks noChangeArrowheads="1"/>
            </p:cNvSpPr>
            <p:nvPr/>
          </p:nvSpPr>
          <p:spPr bwMode="auto">
            <a:xfrm>
              <a:off x="4967" y="1113"/>
              <a:ext cx="45" cy="771"/>
            </a:xfrm>
            <a:prstGeom prst="rect">
              <a:avLst/>
            </a:prstGeom>
            <a:solidFill>
              <a:srgbClr val="00FFFF"/>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 name="AutoShape 53">
              <a:extLst>
                <a:ext uri="{FF2B5EF4-FFF2-40B4-BE49-F238E27FC236}">
                  <a16:creationId xmlns:a16="http://schemas.microsoft.com/office/drawing/2014/main" id="{F1B2312D-CEE6-4C8E-A8A6-ECD9BF8CCBBA}"/>
                </a:ext>
              </a:extLst>
            </p:cNvPr>
            <p:cNvSpPr>
              <a:spLocks noChangeArrowheads="1"/>
            </p:cNvSpPr>
            <p:nvPr/>
          </p:nvSpPr>
          <p:spPr bwMode="auto">
            <a:xfrm flipV="1">
              <a:off x="4967" y="935"/>
              <a:ext cx="45" cy="181"/>
            </a:xfrm>
            <a:custGeom>
              <a:avLst/>
              <a:gdLst>
                <a:gd name="T0" fmla="*/ 39 w 21600"/>
                <a:gd name="T1" fmla="*/ 91 h 21600"/>
                <a:gd name="T2" fmla="*/ 23 w 21600"/>
                <a:gd name="T3" fmla="*/ 181 h 21600"/>
                <a:gd name="T4" fmla="*/ 6 w 21600"/>
                <a:gd name="T5" fmla="*/ 91 h 21600"/>
                <a:gd name="T6" fmla="*/ 23 w 21600"/>
                <a:gd name="T7" fmla="*/ 0 h 21600"/>
                <a:gd name="T8" fmla="*/ 0 60000 65536"/>
                <a:gd name="T9" fmla="*/ 0 60000 65536"/>
                <a:gd name="T10" fmla="*/ 0 60000 65536"/>
                <a:gd name="T11" fmla="*/ 0 60000 65536"/>
                <a:gd name="T12" fmla="*/ 4320 w 21600"/>
                <a:gd name="T13" fmla="*/ 4535 h 21600"/>
                <a:gd name="T14" fmla="*/ 17280 w 21600"/>
                <a:gd name="T15" fmla="*/ 17065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FFFF"/>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 name="Rectangle 54">
              <a:extLst>
                <a:ext uri="{FF2B5EF4-FFF2-40B4-BE49-F238E27FC236}">
                  <a16:creationId xmlns:a16="http://schemas.microsoft.com/office/drawing/2014/main" id="{72B297A9-5FFA-4173-8599-09D2E46DE40C}"/>
                </a:ext>
              </a:extLst>
            </p:cNvPr>
            <p:cNvSpPr>
              <a:spLocks noChangeArrowheads="1"/>
            </p:cNvSpPr>
            <p:nvPr/>
          </p:nvSpPr>
          <p:spPr bwMode="auto">
            <a:xfrm>
              <a:off x="4472" y="904"/>
              <a:ext cx="271" cy="45"/>
            </a:xfrm>
            <a:prstGeom prst="rect">
              <a:avLst/>
            </a:prstGeom>
            <a:solidFill>
              <a:srgbClr val="FFFF00"/>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 name="AutoShape 55">
              <a:extLst>
                <a:ext uri="{FF2B5EF4-FFF2-40B4-BE49-F238E27FC236}">
                  <a16:creationId xmlns:a16="http://schemas.microsoft.com/office/drawing/2014/main" id="{8D272EDF-322E-4EAC-BBE0-D00B8C9F53DD}"/>
                </a:ext>
              </a:extLst>
            </p:cNvPr>
            <p:cNvSpPr>
              <a:spLocks noChangeArrowheads="1"/>
            </p:cNvSpPr>
            <p:nvPr/>
          </p:nvSpPr>
          <p:spPr bwMode="auto">
            <a:xfrm rot="-5400000">
              <a:off x="4831" y="813"/>
              <a:ext cx="46" cy="227"/>
            </a:xfrm>
            <a:custGeom>
              <a:avLst/>
              <a:gdLst>
                <a:gd name="T0" fmla="*/ 40 w 21600"/>
                <a:gd name="T1" fmla="*/ 114 h 21600"/>
                <a:gd name="T2" fmla="*/ 23 w 21600"/>
                <a:gd name="T3" fmla="*/ 227 h 21600"/>
                <a:gd name="T4" fmla="*/ 6 w 21600"/>
                <a:gd name="T5" fmla="*/ 114 h 21600"/>
                <a:gd name="T6" fmla="*/ 23 w 21600"/>
                <a:gd name="T7" fmla="*/ 0 h 21600"/>
                <a:gd name="T8" fmla="*/ 0 60000 65536"/>
                <a:gd name="T9" fmla="*/ 0 60000 65536"/>
                <a:gd name="T10" fmla="*/ 0 60000 65536"/>
                <a:gd name="T11" fmla="*/ 0 60000 65536"/>
                <a:gd name="T12" fmla="*/ 4696 w 21600"/>
                <a:gd name="T13" fmla="*/ 4472 h 21600"/>
                <a:gd name="T14" fmla="*/ 16904 w 21600"/>
                <a:gd name="T15" fmla="*/ 1712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4" name="AutoShape 56">
              <a:extLst>
                <a:ext uri="{FF2B5EF4-FFF2-40B4-BE49-F238E27FC236}">
                  <a16:creationId xmlns:a16="http://schemas.microsoft.com/office/drawing/2014/main" id="{2A21A0B8-6CCC-47CE-A652-C2D48CE0FFEA}"/>
                </a:ext>
              </a:extLst>
            </p:cNvPr>
            <p:cNvSpPr>
              <a:spLocks noChangeArrowheads="1"/>
            </p:cNvSpPr>
            <p:nvPr/>
          </p:nvSpPr>
          <p:spPr bwMode="auto">
            <a:xfrm rot="5400000" flipH="1">
              <a:off x="5067" y="790"/>
              <a:ext cx="162" cy="272"/>
            </a:xfrm>
            <a:custGeom>
              <a:avLst/>
              <a:gdLst>
                <a:gd name="T0" fmla="*/ 128 w 21600"/>
                <a:gd name="T1" fmla="*/ 136 h 21600"/>
                <a:gd name="T2" fmla="*/ 81 w 21600"/>
                <a:gd name="T3" fmla="*/ 272 h 21600"/>
                <a:gd name="T4" fmla="*/ 35 w 21600"/>
                <a:gd name="T5" fmla="*/ 136 h 21600"/>
                <a:gd name="T6" fmla="*/ 81 w 21600"/>
                <a:gd name="T7" fmla="*/ 0 h 21600"/>
                <a:gd name="T8" fmla="*/ 0 60000 65536"/>
                <a:gd name="T9" fmla="*/ 0 60000 65536"/>
                <a:gd name="T10" fmla="*/ 0 60000 65536"/>
                <a:gd name="T11" fmla="*/ 0 60000 65536"/>
                <a:gd name="T12" fmla="*/ 6400 w 21600"/>
                <a:gd name="T13" fmla="*/ 6432 h 21600"/>
                <a:gd name="T14" fmla="*/ 15200 w 21600"/>
                <a:gd name="T15" fmla="*/ 15168 h 21600"/>
              </a:gdLst>
              <a:ahLst/>
              <a:cxnLst>
                <a:cxn ang="T8">
                  <a:pos x="T0" y="T1"/>
                </a:cxn>
                <a:cxn ang="T9">
                  <a:pos x="T2" y="T3"/>
                </a:cxn>
                <a:cxn ang="T10">
                  <a:pos x="T4" y="T5"/>
                </a:cxn>
                <a:cxn ang="T11">
                  <a:pos x="T6" y="T7"/>
                </a:cxn>
              </a:cxnLst>
              <a:rect l="T12" t="T13" r="T14" b="T15"/>
              <a:pathLst>
                <a:path w="21600" h="21600">
                  <a:moveTo>
                    <a:pt x="0" y="0"/>
                  </a:moveTo>
                  <a:lnTo>
                    <a:pt x="9199" y="21600"/>
                  </a:lnTo>
                  <a:lnTo>
                    <a:pt x="12401" y="21600"/>
                  </a:lnTo>
                  <a:lnTo>
                    <a:pt x="21600" y="0"/>
                  </a:lnTo>
                  <a:lnTo>
                    <a:pt x="0" y="0"/>
                  </a:lnTo>
                  <a:close/>
                </a:path>
              </a:pathLst>
            </a:custGeom>
            <a:pattFill prst="pct25">
              <a:fgClr>
                <a:srgbClr val="800080"/>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5" name="Line 57">
              <a:extLst>
                <a:ext uri="{FF2B5EF4-FFF2-40B4-BE49-F238E27FC236}">
                  <a16:creationId xmlns:a16="http://schemas.microsoft.com/office/drawing/2014/main" id="{30823D32-AA19-4AF1-BCC8-AFE2AD1180C2}"/>
                </a:ext>
              </a:extLst>
            </p:cNvPr>
            <p:cNvSpPr>
              <a:spLocks noChangeShapeType="1"/>
            </p:cNvSpPr>
            <p:nvPr/>
          </p:nvSpPr>
          <p:spPr bwMode="auto">
            <a:xfrm flipV="1">
              <a:off x="4967" y="1115"/>
              <a:ext cx="0" cy="771"/>
            </a:xfrm>
            <a:prstGeom prst="line">
              <a:avLst/>
            </a:prstGeom>
            <a:noFill/>
            <a:ln w="19050">
              <a:solidFill>
                <a:srgbClr val="80808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 name="Line 58">
              <a:extLst>
                <a:ext uri="{FF2B5EF4-FFF2-40B4-BE49-F238E27FC236}">
                  <a16:creationId xmlns:a16="http://schemas.microsoft.com/office/drawing/2014/main" id="{1862FB12-2372-455E-ADF8-4B73EB56802D}"/>
                </a:ext>
              </a:extLst>
            </p:cNvPr>
            <p:cNvSpPr>
              <a:spLocks noChangeShapeType="1"/>
            </p:cNvSpPr>
            <p:nvPr/>
          </p:nvSpPr>
          <p:spPr bwMode="auto">
            <a:xfrm flipV="1">
              <a:off x="5012" y="1115"/>
              <a:ext cx="0" cy="771"/>
            </a:xfrm>
            <a:prstGeom prst="line">
              <a:avLst/>
            </a:prstGeom>
            <a:noFill/>
            <a:ln w="19050">
              <a:solidFill>
                <a:srgbClr val="80808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7" name="Line 59">
              <a:extLst>
                <a:ext uri="{FF2B5EF4-FFF2-40B4-BE49-F238E27FC236}">
                  <a16:creationId xmlns:a16="http://schemas.microsoft.com/office/drawing/2014/main" id="{6E25B747-CD29-403F-BFFF-CD182A769041}"/>
                </a:ext>
              </a:extLst>
            </p:cNvPr>
            <p:cNvSpPr>
              <a:spLocks noChangeShapeType="1"/>
            </p:cNvSpPr>
            <p:nvPr/>
          </p:nvSpPr>
          <p:spPr bwMode="auto">
            <a:xfrm flipV="1">
              <a:off x="4967" y="938"/>
              <a:ext cx="9" cy="179"/>
            </a:xfrm>
            <a:prstGeom prst="line">
              <a:avLst/>
            </a:prstGeom>
            <a:noFill/>
            <a:ln w="19050">
              <a:solidFill>
                <a:srgbClr val="80808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8" name="Line 60">
              <a:extLst>
                <a:ext uri="{FF2B5EF4-FFF2-40B4-BE49-F238E27FC236}">
                  <a16:creationId xmlns:a16="http://schemas.microsoft.com/office/drawing/2014/main" id="{EBD43406-A39C-433F-B844-C86FA5F59D9B}"/>
                </a:ext>
              </a:extLst>
            </p:cNvPr>
            <p:cNvSpPr>
              <a:spLocks noChangeShapeType="1"/>
            </p:cNvSpPr>
            <p:nvPr/>
          </p:nvSpPr>
          <p:spPr bwMode="auto">
            <a:xfrm flipH="1" flipV="1">
              <a:off x="5002" y="938"/>
              <a:ext cx="9" cy="179"/>
            </a:xfrm>
            <a:prstGeom prst="line">
              <a:avLst/>
            </a:prstGeom>
            <a:noFill/>
            <a:ln w="19050">
              <a:solidFill>
                <a:srgbClr val="80808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 name="Line 61">
              <a:extLst>
                <a:ext uri="{FF2B5EF4-FFF2-40B4-BE49-F238E27FC236}">
                  <a16:creationId xmlns:a16="http://schemas.microsoft.com/office/drawing/2014/main" id="{D8FF3BA2-CDB6-4232-8159-038E6CD27B60}"/>
                </a:ext>
              </a:extLst>
            </p:cNvPr>
            <p:cNvSpPr>
              <a:spLocks noChangeShapeType="1"/>
            </p:cNvSpPr>
            <p:nvPr/>
          </p:nvSpPr>
          <p:spPr bwMode="auto">
            <a:xfrm>
              <a:off x="4470" y="904"/>
              <a:ext cx="272" cy="0"/>
            </a:xfrm>
            <a:prstGeom prst="line">
              <a:avLst/>
            </a:prstGeom>
            <a:noFill/>
            <a:ln w="19050">
              <a:solidFill>
                <a:srgbClr val="9933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 name="Line 62">
              <a:extLst>
                <a:ext uri="{FF2B5EF4-FFF2-40B4-BE49-F238E27FC236}">
                  <a16:creationId xmlns:a16="http://schemas.microsoft.com/office/drawing/2014/main" id="{30CC1376-486A-4751-8394-222C87A61C9F}"/>
                </a:ext>
              </a:extLst>
            </p:cNvPr>
            <p:cNvSpPr>
              <a:spLocks noChangeShapeType="1"/>
            </p:cNvSpPr>
            <p:nvPr/>
          </p:nvSpPr>
          <p:spPr bwMode="auto">
            <a:xfrm>
              <a:off x="4470" y="949"/>
              <a:ext cx="272" cy="0"/>
            </a:xfrm>
            <a:prstGeom prst="line">
              <a:avLst/>
            </a:prstGeom>
            <a:noFill/>
            <a:ln w="19050">
              <a:solidFill>
                <a:srgbClr val="9933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 name="Line 63">
              <a:extLst>
                <a:ext uri="{FF2B5EF4-FFF2-40B4-BE49-F238E27FC236}">
                  <a16:creationId xmlns:a16="http://schemas.microsoft.com/office/drawing/2014/main" id="{95B2D89F-BF23-46D5-8F8A-430DC76BAE3B}"/>
                </a:ext>
              </a:extLst>
            </p:cNvPr>
            <p:cNvSpPr>
              <a:spLocks noChangeShapeType="1"/>
            </p:cNvSpPr>
            <p:nvPr/>
          </p:nvSpPr>
          <p:spPr bwMode="auto">
            <a:xfrm>
              <a:off x="4740" y="904"/>
              <a:ext cx="234" cy="10"/>
            </a:xfrm>
            <a:prstGeom prst="line">
              <a:avLst/>
            </a:prstGeom>
            <a:noFill/>
            <a:ln w="19050">
              <a:solidFill>
                <a:srgbClr val="9933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2" name="Line 64">
              <a:extLst>
                <a:ext uri="{FF2B5EF4-FFF2-40B4-BE49-F238E27FC236}">
                  <a16:creationId xmlns:a16="http://schemas.microsoft.com/office/drawing/2014/main" id="{CF2F80C6-8E00-4AA2-9711-2BB5AC279E4B}"/>
                </a:ext>
              </a:extLst>
            </p:cNvPr>
            <p:cNvSpPr>
              <a:spLocks noChangeShapeType="1"/>
            </p:cNvSpPr>
            <p:nvPr/>
          </p:nvSpPr>
          <p:spPr bwMode="auto">
            <a:xfrm flipV="1">
              <a:off x="4740" y="939"/>
              <a:ext cx="230" cy="10"/>
            </a:xfrm>
            <a:prstGeom prst="line">
              <a:avLst/>
            </a:prstGeom>
            <a:noFill/>
            <a:ln w="19050">
              <a:solidFill>
                <a:srgbClr val="9933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3" name="Line 65">
              <a:extLst>
                <a:ext uri="{FF2B5EF4-FFF2-40B4-BE49-F238E27FC236}">
                  <a16:creationId xmlns:a16="http://schemas.microsoft.com/office/drawing/2014/main" id="{D1B95668-B61E-4106-BD77-8E0BB09502EB}"/>
                </a:ext>
              </a:extLst>
            </p:cNvPr>
            <p:cNvSpPr>
              <a:spLocks noChangeShapeType="1"/>
            </p:cNvSpPr>
            <p:nvPr/>
          </p:nvSpPr>
          <p:spPr bwMode="auto">
            <a:xfrm flipV="1">
              <a:off x="5011" y="884"/>
              <a:ext cx="132" cy="29"/>
            </a:xfrm>
            <a:prstGeom prst="line">
              <a:avLst/>
            </a:prstGeom>
            <a:noFill/>
            <a:ln w="19050">
              <a:solidFill>
                <a:srgbClr val="9933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4" name="Line 66">
              <a:extLst>
                <a:ext uri="{FF2B5EF4-FFF2-40B4-BE49-F238E27FC236}">
                  <a16:creationId xmlns:a16="http://schemas.microsoft.com/office/drawing/2014/main" id="{1515ECD1-F613-4E26-8180-84BD531531A3}"/>
                </a:ext>
              </a:extLst>
            </p:cNvPr>
            <p:cNvSpPr>
              <a:spLocks noChangeShapeType="1"/>
            </p:cNvSpPr>
            <p:nvPr/>
          </p:nvSpPr>
          <p:spPr bwMode="auto">
            <a:xfrm>
              <a:off x="5006" y="936"/>
              <a:ext cx="137" cy="35"/>
            </a:xfrm>
            <a:prstGeom prst="line">
              <a:avLst/>
            </a:prstGeom>
            <a:noFill/>
            <a:ln w="19050">
              <a:solidFill>
                <a:srgbClr val="9933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5" name="Line 67">
              <a:extLst>
                <a:ext uri="{FF2B5EF4-FFF2-40B4-BE49-F238E27FC236}">
                  <a16:creationId xmlns:a16="http://schemas.microsoft.com/office/drawing/2014/main" id="{590D7888-F9AC-4571-A664-67F6F0923DCA}"/>
                </a:ext>
              </a:extLst>
            </p:cNvPr>
            <p:cNvSpPr>
              <a:spLocks noChangeShapeType="1"/>
            </p:cNvSpPr>
            <p:nvPr/>
          </p:nvSpPr>
          <p:spPr bwMode="auto">
            <a:xfrm>
              <a:off x="4969" y="913"/>
              <a:ext cx="45" cy="0"/>
            </a:xfrm>
            <a:prstGeom prst="line">
              <a:avLst/>
            </a:prstGeom>
            <a:noFill/>
            <a:ln w="19050">
              <a:solidFill>
                <a:srgbClr val="9933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6" name="Line 69">
              <a:extLst>
                <a:ext uri="{FF2B5EF4-FFF2-40B4-BE49-F238E27FC236}">
                  <a16:creationId xmlns:a16="http://schemas.microsoft.com/office/drawing/2014/main" id="{D381D951-4E0A-4979-AB86-1954729A3B1D}"/>
                </a:ext>
              </a:extLst>
            </p:cNvPr>
            <p:cNvSpPr>
              <a:spLocks noChangeShapeType="1"/>
            </p:cNvSpPr>
            <p:nvPr/>
          </p:nvSpPr>
          <p:spPr bwMode="auto">
            <a:xfrm>
              <a:off x="4195" y="935"/>
              <a:ext cx="273" cy="0"/>
            </a:xfrm>
            <a:prstGeom prst="line">
              <a:avLst/>
            </a:prstGeom>
            <a:noFill/>
            <a:ln w="1905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18" name="矩形 117">
            <a:extLst>
              <a:ext uri="{FF2B5EF4-FFF2-40B4-BE49-F238E27FC236}">
                <a16:creationId xmlns:a16="http://schemas.microsoft.com/office/drawing/2014/main" id="{DCF79426-3A02-406D-A353-6893C91A2082}"/>
              </a:ext>
            </a:extLst>
          </p:cNvPr>
          <p:cNvSpPr/>
          <p:nvPr/>
        </p:nvSpPr>
        <p:spPr>
          <a:xfrm>
            <a:off x="97301" y="1291885"/>
            <a:ext cx="2988459" cy="532523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EBCA5914-4825-4663-ACEC-B50C0210F17C}"/>
              </a:ext>
            </a:extLst>
          </p:cNvPr>
          <p:cNvSpPr/>
          <p:nvPr/>
        </p:nvSpPr>
        <p:spPr>
          <a:xfrm>
            <a:off x="3202994" y="1291885"/>
            <a:ext cx="5840108" cy="264234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8DCBAE64-BA56-4A2E-9EF6-DA8823BFBA34}"/>
              </a:ext>
            </a:extLst>
          </p:cNvPr>
          <p:cNvSpPr/>
          <p:nvPr/>
        </p:nvSpPr>
        <p:spPr>
          <a:xfrm>
            <a:off x="3185610" y="4027011"/>
            <a:ext cx="5840108" cy="264234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AD6DDCEC-4633-4DA8-8548-FE16DF906608}"/>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122" name="矩形 121">
            <a:extLst>
              <a:ext uri="{FF2B5EF4-FFF2-40B4-BE49-F238E27FC236}">
                <a16:creationId xmlns:a16="http://schemas.microsoft.com/office/drawing/2014/main" id="{A6F83D5C-F798-40DF-A82B-46E8BE6FE70B}"/>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23" name="图片 4">
            <a:extLst>
              <a:ext uri="{FF2B5EF4-FFF2-40B4-BE49-F238E27FC236}">
                <a16:creationId xmlns:a16="http://schemas.microsoft.com/office/drawing/2014/main" id="{5057F204-F199-490A-A63B-9B912CF8E58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标题 1">
            <a:extLst>
              <a:ext uri="{FF2B5EF4-FFF2-40B4-BE49-F238E27FC236}">
                <a16:creationId xmlns:a16="http://schemas.microsoft.com/office/drawing/2014/main" id="{992F58C6-9103-4D0F-A006-BCD6F93E212B}"/>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伯努利方程的应用</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299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4DD79F9-1178-4FBE-A70E-EE8C3A42418C}"/>
              </a:ext>
            </a:extLst>
          </p:cNvPr>
          <p:cNvSpPr/>
          <p:nvPr/>
        </p:nvSpPr>
        <p:spPr>
          <a:xfrm>
            <a:off x="2183097" y="796413"/>
            <a:ext cx="5004280" cy="461665"/>
          </a:xfrm>
          <a:prstGeom prst="rect">
            <a:avLst/>
          </a:prstGeom>
        </p:spPr>
        <p:txBody>
          <a:bodyPr wrap="square">
            <a:spAutoFit/>
          </a:bodyPr>
          <a:lstStyle/>
          <a:p>
            <a:pPr marL="0" lvl="1" algn="ctr"/>
            <a:r>
              <a:rPr lang="zh-CN" altLang="en-US" sz="2400" b="1" dirty="0">
                <a:latin typeface="微软雅黑" panose="020B0503020204020204" pitchFamily="34" charset="-122"/>
                <a:ea typeface="微软雅黑" panose="020B0503020204020204" pitchFamily="34" charset="-122"/>
              </a:rPr>
              <a:t>具粘滞性流体的流动</a:t>
            </a:r>
          </a:p>
        </p:txBody>
      </p:sp>
      <p:pic>
        <p:nvPicPr>
          <p:cNvPr id="90" name="图片 89">
            <a:extLst>
              <a:ext uri="{FF2B5EF4-FFF2-40B4-BE49-F238E27FC236}">
                <a16:creationId xmlns:a16="http://schemas.microsoft.com/office/drawing/2014/main" id="{F04D1B5B-EE62-4AA5-8450-293D85B9F6F4}"/>
              </a:ext>
            </a:extLst>
          </p:cNvPr>
          <p:cNvPicPr>
            <a:picLocks noChangeAspect="1"/>
          </p:cNvPicPr>
          <p:nvPr/>
        </p:nvPicPr>
        <p:blipFill>
          <a:blip r:embed="rId2"/>
          <a:stretch>
            <a:fillRect/>
          </a:stretch>
        </p:blipFill>
        <p:spPr>
          <a:xfrm>
            <a:off x="1956623" y="1258078"/>
            <a:ext cx="7087657" cy="3547806"/>
          </a:xfrm>
          <a:prstGeom prst="rect">
            <a:avLst/>
          </a:prstGeom>
        </p:spPr>
      </p:pic>
      <p:sp>
        <p:nvSpPr>
          <p:cNvPr id="93" name="矩形 92">
            <a:extLst>
              <a:ext uri="{FF2B5EF4-FFF2-40B4-BE49-F238E27FC236}">
                <a16:creationId xmlns:a16="http://schemas.microsoft.com/office/drawing/2014/main" id="{2FBBA748-20FB-4EDE-AA6F-FF471241932F}"/>
              </a:ext>
            </a:extLst>
          </p:cNvPr>
          <p:cNvSpPr/>
          <p:nvPr/>
        </p:nvSpPr>
        <p:spPr>
          <a:xfrm>
            <a:off x="279938" y="5267549"/>
            <a:ext cx="8584123" cy="830997"/>
          </a:xfrm>
          <a:prstGeom prst="rect">
            <a:avLst/>
          </a:prstGeom>
        </p:spPr>
        <p:txBody>
          <a:bodyPr wrap="square">
            <a:spAutoFit/>
          </a:bodyPr>
          <a:lstStyle/>
          <a:p>
            <a:pPr lvl="1"/>
            <a:r>
              <a:rPr lang="zh-CN" altLang="en-US" sz="2400" dirty="0">
                <a:latin typeface="微软雅黑" panose="020B0503020204020204" pitchFamily="34" charset="-122"/>
                <a:ea typeface="微软雅黑" panose="020B0503020204020204" pitchFamily="34" charset="-122"/>
              </a:rPr>
              <a:t>流体的各层之间相对滑动时，存在切向摩擦力，称为</a:t>
            </a:r>
            <a:r>
              <a:rPr lang="zh-CN" altLang="en-US" sz="2400" b="1" dirty="0">
                <a:solidFill>
                  <a:srgbClr val="FF0000"/>
                </a:solidFill>
                <a:latin typeface="微软雅黑" panose="020B0503020204020204" pitchFamily="34" charset="-122"/>
                <a:ea typeface="微软雅黑" panose="020B0503020204020204" pitchFamily="34" charset="-122"/>
              </a:rPr>
              <a:t>粘滞力</a:t>
            </a:r>
          </a:p>
          <a:p>
            <a:pPr marL="342900" lvl="1" indent="-342900">
              <a:buFont typeface="Wingdings" panose="05000000000000000000" pitchFamily="2" charset="2"/>
              <a:buChar char="n"/>
            </a:pP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94" name="Picture 210" descr="5-28b">
            <a:extLst>
              <a:ext uri="{FF2B5EF4-FFF2-40B4-BE49-F238E27FC236}">
                <a16:creationId xmlns:a16="http://schemas.microsoft.com/office/drawing/2014/main" id="{EC81ABB3-F453-4E07-845E-F0A95F65BE9F}"/>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317" y="1481548"/>
            <a:ext cx="923483" cy="310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2944C11C-FABF-44F9-85E2-0F7E05971CBD}"/>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8" name="标题 1">
            <a:extLst>
              <a:ext uri="{FF2B5EF4-FFF2-40B4-BE49-F238E27FC236}">
                <a16:creationId xmlns:a16="http://schemas.microsoft.com/office/drawing/2014/main" id="{5565CC84-8802-4680-AEB0-C88896883845}"/>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9" name="矩形 8">
            <a:extLst>
              <a:ext uri="{FF2B5EF4-FFF2-40B4-BE49-F238E27FC236}">
                <a16:creationId xmlns:a16="http://schemas.microsoft.com/office/drawing/2014/main" id="{D6EEB4C1-EDB2-4F54-BBFB-21AD61FD140F}"/>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extLst>
      <p:ext uri="{BB962C8B-B14F-4D97-AF65-F5344CB8AC3E}">
        <p14:creationId xmlns:p14="http://schemas.microsoft.com/office/powerpoint/2010/main" val="16365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2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31">
            <a:extLst>
              <a:ext uri="{FF2B5EF4-FFF2-40B4-BE49-F238E27FC236}">
                <a16:creationId xmlns:a16="http://schemas.microsoft.com/office/drawing/2014/main" id="{A31E73D9-9C7F-4FE5-827E-8AAC49CBDAF3}"/>
              </a:ext>
            </a:extLst>
          </p:cNvPr>
          <p:cNvGraphicFramePr>
            <a:graphicFrameLocks noChangeAspect="1"/>
          </p:cNvGraphicFramePr>
          <p:nvPr/>
        </p:nvGraphicFramePr>
        <p:xfrm>
          <a:off x="2048836" y="2148917"/>
          <a:ext cx="1428750" cy="600075"/>
        </p:xfrm>
        <a:graphic>
          <a:graphicData uri="http://schemas.openxmlformats.org/presentationml/2006/ole">
            <mc:AlternateContent xmlns:mc="http://schemas.openxmlformats.org/markup-compatibility/2006">
              <mc:Choice xmlns:v="urn:schemas-microsoft-com:vml" Requires="v">
                <p:oleObj spid="_x0000_s88102" name="BMP 图像" r:id="rId3" imgW="1428949" imgH="600159" progId="Paint.Picture">
                  <p:embed/>
                </p:oleObj>
              </mc:Choice>
              <mc:Fallback>
                <p:oleObj name="BMP 图像" r:id="rId3" imgW="1428949" imgH="600159" progId="Paint.Picture">
                  <p:embed/>
                  <p:pic>
                    <p:nvPicPr>
                      <p:cNvPr id="7" name="Object 31">
                        <a:extLst>
                          <a:ext uri="{FF2B5EF4-FFF2-40B4-BE49-F238E27FC236}">
                            <a16:creationId xmlns:a16="http://schemas.microsoft.com/office/drawing/2014/main" id="{A31E73D9-9C7F-4FE5-827E-8AAC49CBD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836" y="2148917"/>
                        <a:ext cx="142875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B25FFE7D-9C84-4B6E-81D6-2CFE8DA9420F}"/>
              </a:ext>
            </a:extLst>
          </p:cNvPr>
          <p:cNvSpPr/>
          <p:nvPr/>
        </p:nvSpPr>
        <p:spPr>
          <a:xfrm>
            <a:off x="-203660" y="1169323"/>
            <a:ext cx="4969789" cy="707886"/>
          </a:xfrm>
          <a:prstGeom prst="rect">
            <a:avLst/>
          </a:prstGeom>
        </p:spPr>
        <p:txBody>
          <a:bodyPr wrap="square">
            <a:spAutoFit/>
          </a:bodyPr>
          <a:lstStyle/>
          <a:p>
            <a:pPr lvl="1"/>
            <a:r>
              <a:rPr lang="zh-CN" altLang="en-US" sz="2000" dirty="0"/>
              <a:t>粘滞力正比于速度梯度和面积，</a:t>
            </a:r>
            <a:r>
              <a:rPr lang="zh-CN" altLang="en-US" sz="2000" dirty="0">
                <a:latin typeface="Symbol" panose="05050102010706020507" pitchFamily="18" charset="2"/>
              </a:rPr>
              <a:t>系数 </a:t>
            </a:r>
            <a:r>
              <a:rPr lang="en-US" altLang="zh-CN" sz="2000" i="1" dirty="0">
                <a:latin typeface="Symbol" panose="05050102010706020507" pitchFamily="18" charset="2"/>
              </a:rPr>
              <a:t>h</a:t>
            </a:r>
            <a:r>
              <a:rPr lang="en-US" altLang="zh-CN" sz="2000" dirty="0">
                <a:latin typeface="Symbol" panose="05050102010706020507" pitchFamily="18" charset="2"/>
              </a:rPr>
              <a:t> </a:t>
            </a:r>
            <a:r>
              <a:rPr lang="zh-CN" altLang="en-US" sz="2000" dirty="0"/>
              <a:t>称为流体的黏滞系数（单位</a:t>
            </a:r>
            <a:r>
              <a:rPr lang="en-US" altLang="zh-CN" sz="2000" dirty="0" err="1"/>
              <a:t>Pa·s</a:t>
            </a:r>
            <a:r>
              <a:rPr lang="zh-CN" altLang="en-US" sz="2000" dirty="0"/>
              <a:t>）</a:t>
            </a:r>
          </a:p>
        </p:txBody>
      </p:sp>
      <p:graphicFrame>
        <p:nvGraphicFramePr>
          <p:cNvPr id="9" name="Object 32">
            <a:extLst>
              <a:ext uri="{FF2B5EF4-FFF2-40B4-BE49-F238E27FC236}">
                <a16:creationId xmlns:a16="http://schemas.microsoft.com/office/drawing/2014/main" id="{C36398FD-4E8F-4C8F-8BA1-2B06C83BB9F9}"/>
              </a:ext>
            </a:extLst>
          </p:cNvPr>
          <p:cNvGraphicFramePr>
            <a:graphicFrameLocks noChangeAspect="1"/>
          </p:cNvGraphicFramePr>
          <p:nvPr/>
        </p:nvGraphicFramePr>
        <p:xfrm>
          <a:off x="2048836" y="2989552"/>
          <a:ext cx="1371600" cy="600075"/>
        </p:xfrm>
        <a:graphic>
          <a:graphicData uri="http://schemas.openxmlformats.org/presentationml/2006/ole">
            <mc:AlternateContent xmlns:mc="http://schemas.openxmlformats.org/markup-compatibility/2006">
              <mc:Choice xmlns:v="urn:schemas-microsoft-com:vml" Requires="v">
                <p:oleObj spid="_x0000_s88103" name="BMP 图像" r:id="rId5" imgW="1371429" imgH="600159" progId="Paint.Picture">
                  <p:embed/>
                </p:oleObj>
              </mc:Choice>
              <mc:Fallback>
                <p:oleObj name="BMP 图像" r:id="rId5" imgW="1371429" imgH="600159" progId="Paint.Picture">
                  <p:embed/>
                  <p:pic>
                    <p:nvPicPr>
                      <p:cNvPr id="9" name="Object 32">
                        <a:extLst>
                          <a:ext uri="{FF2B5EF4-FFF2-40B4-BE49-F238E27FC236}">
                            <a16:creationId xmlns:a16="http://schemas.microsoft.com/office/drawing/2014/main" id="{C36398FD-4E8F-4C8F-8BA1-2B06C83BB9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8836" y="2989552"/>
                        <a:ext cx="13716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a:extLst>
              <a:ext uri="{FF2B5EF4-FFF2-40B4-BE49-F238E27FC236}">
                <a16:creationId xmlns:a16="http://schemas.microsoft.com/office/drawing/2014/main" id="{5152DFA2-0EDF-4CD9-B86A-BB7A590176B3}"/>
              </a:ext>
            </a:extLst>
          </p:cNvPr>
          <p:cNvSpPr/>
          <p:nvPr/>
        </p:nvSpPr>
        <p:spPr>
          <a:xfrm>
            <a:off x="322848" y="2379660"/>
            <a:ext cx="1569660" cy="369332"/>
          </a:xfrm>
          <a:prstGeom prst="rect">
            <a:avLst/>
          </a:prstGeom>
        </p:spPr>
        <p:txBody>
          <a:bodyPr wrap="none">
            <a:spAutoFit/>
          </a:bodyPr>
          <a:lstStyle/>
          <a:p>
            <a:pPr lvl="1"/>
            <a:r>
              <a:rPr lang="zh-CN" altLang="en-US" dirty="0"/>
              <a:t>速度梯度</a:t>
            </a:r>
          </a:p>
        </p:txBody>
      </p:sp>
      <p:grpSp>
        <p:nvGrpSpPr>
          <p:cNvPr id="13" name="组合 12">
            <a:extLst>
              <a:ext uri="{FF2B5EF4-FFF2-40B4-BE49-F238E27FC236}">
                <a16:creationId xmlns:a16="http://schemas.microsoft.com/office/drawing/2014/main" id="{15EA2D0A-2A1A-4FEE-875D-14B65F91F1A9}"/>
              </a:ext>
            </a:extLst>
          </p:cNvPr>
          <p:cNvGrpSpPr/>
          <p:nvPr/>
        </p:nvGrpSpPr>
        <p:grpSpPr>
          <a:xfrm>
            <a:off x="4987599" y="3942350"/>
            <a:ext cx="3901657" cy="1798049"/>
            <a:chOff x="5148263" y="4148138"/>
            <a:chExt cx="3938587" cy="1679575"/>
          </a:xfrm>
        </p:grpSpPr>
        <p:grpSp>
          <p:nvGrpSpPr>
            <p:cNvPr id="14" name="Group 41">
              <a:extLst>
                <a:ext uri="{FF2B5EF4-FFF2-40B4-BE49-F238E27FC236}">
                  <a16:creationId xmlns:a16="http://schemas.microsoft.com/office/drawing/2014/main" id="{68CBE9BF-4CD5-4BA5-BD5D-208BC00901D1}"/>
                </a:ext>
              </a:extLst>
            </p:cNvPr>
            <p:cNvGrpSpPr>
              <a:grpSpLocks/>
            </p:cNvGrpSpPr>
            <p:nvPr/>
          </p:nvGrpSpPr>
          <p:grpSpPr bwMode="auto">
            <a:xfrm>
              <a:off x="7575550" y="4398963"/>
              <a:ext cx="1511300" cy="1068387"/>
              <a:chOff x="4772" y="2771"/>
              <a:chExt cx="952" cy="673"/>
            </a:xfrm>
          </p:grpSpPr>
          <p:sp>
            <p:nvSpPr>
              <p:cNvPr id="28" name="Line 14">
                <a:extLst>
                  <a:ext uri="{FF2B5EF4-FFF2-40B4-BE49-F238E27FC236}">
                    <a16:creationId xmlns:a16="http://schemas.microsoft.com/office/drawing/2014/main" id="{EBC4EDE9-4AAC-4181-8FA0-B25188FE8BF2}"/>
                  </a:ext>
                </a:extLst>
              </p:cNvPr>
              <p:cNvSpPr>
                <a:spLocks noChangeShapeType="1"/>
              </p:cNvSpPr>
              <p:nvPr/>
            </p:nvSpPr>
            <p:spPr bwMode="auto">
              <a:xfrm>
                <a:off x="4772" y="2976"/>
                <a:ext cx="952" cy="0"/>
              </a:xfrm>
              <a:prstGeom prst="line">
                <a:avLst/>
              </a:prstGeom>
              <a:noFill/>
              <a:ln w="190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Rectangle 15">
                <a:extLst>
                  <a:ext uri="{FF2B5EF4-FFF2-40B4-BE49-F238E27FC236}">
                    <a16:creationId xmlns:a16="http://schemas.microsoft.com/office/drawing/2014/main" id="{C8E106C5-0039-4C95-B39A-958D84923DE3}"/>
                  </a:ext>
                </a:extLst>
              </p:cNvPr>
              <p:cNvSpPr>
                <a:spLocks noChangeArrowheads="1"/>
              </p:cNvSpPr>
              <p:nvPr/>
            </p:nvSpPr>
            <p:spPr bwMode="auto">
              <a:xfrm>
                <a:off x="5022" y="2771"/>
                <a:ext cx="499" cy="18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chemeClr val="hlink"/>
                    </a:solidFill>
                    <a:latin typeface="Times New Roman" panose="02020603050405020304" pitchFamily="18" charset="0"/>
                  </a:rPr>
                  <a:t>v</a:t>
                </a:r>
                <a:r>
                  <a:rPr lang="en-US" altLang="zh-CN" sz="2400" b="1">
                    <a:solidFill>
                      <a:schemeClr val="hlink"/>
                    </a:solidFill>
                    <a:latin typeface="Symbol" panose="05050102010706020507" pitchFamily="18" charset="2"/>
                  </a:rPr>
                  <a:t>+D</a:t>
                </a:r>
                <a:r>
                  <a:rPr lang="en-US" altLang="zh-CN" sz="2400" b="1" i="1">
                    <a:solidFill>
                      <a:schemeClr val="hlink"/>
                    </a:solidFill>
                    <a:latin typeface="Times New Roman" panose="02020603050405020304" pitchFamily="18" charset="0"/>
                  </a:rPr>
                  <a:t>v</a:t>
                </a:r>
              </a:p>
            </p:txBody>
          </p:sp>
          <p:sp>
            <p:nvSpPr>
              <p:cNvPr id="30" name="Line 16">
                <a:extLst>
                  <a:ext uri="{FF2B5EF4-FFF2-40B4-BE49-F238E27FC236}">
                    <a16:creationId xmlns:a16="http://schemas.microsoft.com/office/drawing/2014/main" id="{6FB96963-3886-4C02-8C35-F02824DD1EFD}"/>
                  </a:ext>
                </a:extLst>
              </p:cNvPr>
              <p:cNvSpPr>
                <a:spLocks noChangeShapeType="1"/>
              </p:cNvSpPr>
              <p:nvPr/>
            </p:nvSpPr>
            <p:spPr bwMode="auto">
              <a:xfrm>
                <a:off x="4772" y="3444"/>
                <a:ext cx="680" cy="0"/>
              </a:xfrm>
              <a:prstGeom prst="line">
                <a:avLst/>
              </a:prstGeom>
              <a:noFill/>
              <a:ln w="190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Rectangle 17">
                <a:extLst>
                  <a:ext uri="{FF2B5EF4-FFF2-40B4-BE49-F238E27FC236}">
                    <a16:creationId xmlns:a16="http://schemas.microsoft.com/office/drawing/2014/main" id="{986AD6DF-21F6-48A7-AF71-22AC5249750F}"/>
                  </a:ext>
                </a:extLst>
              </p:cNvPr>
              <p:cNvSpPr>
                <a:spLocks noChangeArrowheads="1"/>
              </p:cNvSpPr>
              <p:nvPr/>
            </p:nvSpPr>
            <p:spPr bwMode="auto">
              <a:xfrm>
                <a:off x="5053" y="3248"/>
                <a:ext cx="136" cy="18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chemeClr val="hlink"/>
                    </a:solidFill>
                    <a:latin typeface="Times New Roman" panose="02020603050405020304" pitchFamily="18" charset="0"/>
                  </a:rPr>
                  <a:t>v</a:t>
                </a:r>
              </a:p>
            </p:txBody>
          </p:sp>
        </p:grpSp>
        <p:grpSp>
          <p:nvGrpSpPr>
            <p:cNvPr id="15" name="Group 42">
              <a:extLst>
                <a:ext uri="{FF2B5EF4-FFF2-40B4-BE49-F238E27FC236}">
                  <a16:creationId xmlns:a16="http://schemas.microsoft.com/office/drawing/2014/main" id="{F7179A15-38CC-470B-B589-B9AB9FD98984}"/>
                </a:ext>
              </a:extLst>
            </p:cNvPr>
            <p:cNvGrpSpPr>
              <a:grpSpLocks/>
            </p:cNvGrpSpPr>
            <p:nvPr/>
          </p:nvGrpSpPr>
          <p:grpSpPr bwMode="auto">
            <a:xfrm>
              <a:off x="5508625" y="4148138"/>
              <a:ext cx="2713038" cy="1679575"/>
              <a:chOff x="3470" y="2613"/>
              <a:chExt cx="1709" cy="1058"/>
            </a:xfrm>
          </p:grpSpPr>
          <p:sp>
            <p:nvSpPr>
              <p:cNvPr id="24" name="Line 21">
                <a:extLst>
                  <a:ext uri="{FF2B5EF4-FFF2-40B4-BE49-F238E27FC236}">
                    <a16:creationId xmlns:a16="http://schemas.microsoft.com/office/drawing/2014/main" id="{ED3300CC-8BB4-4AF5-B9B3-41A402E23126}"/>
                  </a:ext>
                </a:extLst>
              </p:cNvPr>
              <p:cNvSpPr>
                <a:spLocks noChangeShapeType="1"/>
              </p:cNvSpPr>
              <p:nvPr/>
            </p:nvSpPr>
            <p:spPr bwMode="auto">
              <a:xfrm>
                <a:off x="4740" y="3626"/>
                <a:ext cx="272" cy="0"/>
              </a:xfrm>
              <a:prstGeom prst="line">
                <a:avLst/>
              </a:prstGeom>
              <a:noFill/>
              <a:ln w="1905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Rectangle 22">
                <a:extLst>
                  <a:ext uri="{FF2B5EF4-FFF2-40B4-BE49-F238E27FC236}">
                    <a16:creationId xmlns:a16="http://schemas.microsoft.com/office/drawing/2014/main" id="{8C71F335-B943-4F2A-971A-FE5C2DA58332}"/>
                  </a:ext>
                </a:extLst>
              </p:cNvPr>
              <p:cNvSpPr>
                <a:spLocks noChangeArrowheads="1"/>
              </p:cNvSpPr>
              <p:nvPr/>
            </p:nvSpPr>
            <p:spPr bwMode="auto">
              <a:xfrm>
                <a:off x="5043" y="3489"/>
                <a:ext cx="136" cy="18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6600"/>
                    </a:solidFill>
                    <a:latin typeface="Times New Roman" panose="02020603050405020304" pitchFamily="18" charset="0"/>
                  </a:rPr>
                  <a:t>f</a:t>
                </a:r>
              </a:p>
            </p:txBody>
          </p:sp>
          <p:sp>
            <p:nvSpPr>
              <p:cNvPr id="26" name="Line 23">
                <a:extLst>
                  <a:ext uri="{FF2B5EF4-FFF2-40B4-BE49-F238E27FC236}">
                    <a16:creationId xmlns:a16="http://schemas.microsoft.com/office/drawing/2014/main" id="{28869CF9-65FF-4FB8-9562-B5AB4F500FC4}"/>
                  </a:ext>
                </a:extLst>
              </p:cNvPr>
              <p:cNvSpPr>
                <a:spLocks noChangeShapeType="1"/>
              </p:cNvSpPr>
              <p:nvPr/>
            </p:nvSpPr>
            <p:spPr bwMode="auto">
              <a:xfrm>
                <a:off x="3606" y="2750"/>
                <a:ext cx="272" cy="0"/>
              </a:xfrm>
              <a:prstGeom prst="line">
                <a:avLst/>
              </a:prstGeom>
              <a:noFill/>
              <a:ln w="1905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Rectangle 24">
                <a:extLst>
                  <a:ext uri="{FF2B5EF4-FFF2-40B4-BE49-F238E27FC236}">
                    <a16:creationId xmlns:a16="http://schemas.microsoft.com/office/drawing/2014/main" id="{7969E57F-EED6-42DE-8846-088D30203732}"/>
                  </a:ext>
                </a:extLst>
              </p:cNvPr>
              <p:cNvSpPr>
                <a:spLocks noChangeArrowheads="1"/>
              </p:cNvSpPr>
              <p:nvPr/>
            </p:nvSpPr>
            <p:spPr bwMode="auto">
              <a:xfrm>
                <a:off x="3470" y="2613"/>
                <a:ext cx="136" cy="18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6600"/>
                    </a:solidFill>
                    <a:latin typeface="Times New Roman" panose="02020603050405020304" pitchFamily="18" charset="0"/>
                  </a:rPr>
                  <a:t>f</a:t>
                </a:r>
              </a:p>
            </p:txBody>
          </p:sp>
        </p:grpSp>
        <p:grpSp>
          <p:nvGrpSpPr>
            <p:cNvPr id="16" name="Group 43">
              <a:extLst>
                <a:ext uri="{FF2B5EF4-FFF2-40B4-BE49-F238E27FC236}">
                  <a16:creationId xmlns:a16="http://schemas.microsoft.com/office/drawing/2014/main" id="{0EA5495F-BA94-4F01-B8E0-00D6AA541BCA}"/>
                </a:ext>
              </a:extLst>
            </p:cNvPr>
            <p:cNvGrpSpPr>
              <a:grpSpLocks/>
            </p:cNvGrpSpPr>
            <p:nvPr/>
          </p:nvGrpSpPr>
          <p:grpSpPr bwMode="auto">
            <a:xfrm>
              <a:off x="5148263" y="4941888"/>
              <a:ext cx="646112" cy="741362"/>
              <a:chOff x="3243" y="3113"/>
              <a:chExt cx="407" cy="467"/>
            </a:xfrm>
          </p:grpSpPr>
          <p:sp>
            <p:nvSpPr>
              <p:cNvPr id="20" name="Line 18">
                <a:extLst>
                  <a:ext uri="{FF2B5EF4-FFF2-40B4-BE49-F238E27FC236}">
                    <a16:creationId xmlns:a16="http://schemas.microsoft.com/office/drawing/2014/main" id="{2EE92247-6E29-49EF-8F09-60FCF67A47B7}"/>
                  </a:ext>
                </a:extLst>
              </p:cNvPr>
              <p:cNvSpPr>
                <a:spLocks noChangeShapeType="1"/>
              </p:cNvSpPr>
              <p:nvPr/>
            </p:nvSpPr>
            <p:spPr bwMode="auto">
              <a:xfrm flipH="1">
                <a:off x="3423" y="3113"/>
                <a:ext cx="227" cy="0"/>
              </a:xfrm>
              <a:prstGeom prst="line">
                <a:avLst/>
              </a:prstGeom>
              <a:noFill/>
              <a:ln w="9525">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19">
                <a:extLst>
                  <a:ext uri="{FF2B5EF4-FFF2-40B4-BE49-F238E27FC236}">
                    <a16:creationId xmlns:a16="http://schemas.microsoft.com/office/drawing/2014/main" id="{077C73E3-D564-4263-9132-232C959F1002}"/>
                  </a:ext>
                </a:extLst>
              </p:cNvPr>
              <p:cNvSpPr>
                <a:spLocks noChangeShapeType="1"/>
              </p:cNvSpPr>
              <p:nvPr/>
            </p:nvSpPr>
            <p:spPr bwMode="auto">
              <a:xfrm flipH="1">
                <a:off x="3423" y="3580"/>
                <a:ext cx="227" cy="0"/>
              </a:xfrm>
              <a:prstGeom prst="line">
                <a:avLst/>
              </a:prstGeom>
              <a:noFill/>
              <a:ln w="9525">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0">
                <a:extLst>
                  <a:ext uri="{FF2B5EF4-FFF2-40B4-BE49-F238E27FC236}">
                    <a16:creationId xmlns:a16="http://schemas.microsoft.com/office/drawing/2014/main" id="{5A3D9796-6918-4E1A-B853-6BC2526BE489}"/>
                  </a:ext>
                </a:extLst>
              </p:cNvPr>
              <p:cNvSpPr>
                <a:spLocks noChangeShapeType="1"/>
              </p:cNvSpPr>
              <p:nvPr/>
            </p:nvSpPr>
            <p:spPr bwMode="auto">
              <a:xfrm>
                <a:off x="3515" y="3126"/>
                <a:ext cx="0" cy="453"/>
              </a:xfrm>
              <a:prstGeom prst="line">
                <a:avLst/>
              </a:prstGeom>
              <a:noFill/>
              <a:ln w="952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Rectangle 26">
                <a:extLst>
                  <a:ext uri="{FF2B5EF4-FFF2-40B4-BE49-F238E27FC236}">
                    <a16:creationId xmlns:a16="http://schemas.microsoft.com/office/drawing/2014/main" id="{D92A5C55-7518-449A-92EC-1A687A318363}"/>
                  </a:ext>
                </a:extLst>
              </p:cNvPr>
              <p:cNvSpPr>
                <a:spLocks noChangeArrowheads="1"/>
              </p:cNvSpPr>
              <p:nvPr/>
            </p:nvSpPr>
            <p:spPr bwMode="auto">
              <a:xfrm>
                <a:off x="3243" y="3248"/>
                <a:ext cx="181" cy="18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FF"/>
                    </a:solidFill>
                    <a:latin typeface="Symbol" panose="05050102010706020507" pitchFamily="18" charset="2"/>
                  </a:rPr>
                  <a:t>D</a:t>
                </a:r>
                <a:r>
                  <a:rPr lang="en-US" altLang="zh-CN" sz="2400" b="1" i="1">
                    <a:solidFill>
                      <a:srgbClr val="0000FF"/>
                    </a:solidFill>
                    <a:latin typeface="Times New Roman" panose="02020603050405020304" pitchFamily="18" charset="0"/>
                  </a:rPr>
                  <a:t>l</a:t>
                </a:r>
              </a:p>
            </p:txBody>
          </p:sp>
        </p:grpSp>
        <p:grpSp>
          <p:nvGrpSpPr>
            <p:cNvPr id="17" name="Group 39">
              <a:extLst>
                <a:ext uri="{FF2B5EF4-FFF2-40B4-BE49-F238E27FC236}">
                  <a16:creationId xmlns:a16="http://schemas.microsoft.com/office/drawing/2014/main" id="{F0EB4058-A556-4BC7-8369-3B5EEC9B9A2E}"/>
                </a:ext>
              </a:extLst>
            </p:cNvPr>
            <p:cNvGrpSpPr>
              <a:grpSpLocks/>
            </p:cNvGrpSpPr>
            <p:nvPr/>
          </p:nvGrpSpPr>
          <p:grpSpPr bwMode="auto">
            <a:xfrm>
              <a:off x="5795963" y="4437063"/>
              <a:ext cx="2105025" cy="1247775"/>
              <a:chOff x="3651" y="2795"/>
              <a:chExt cx="1326" cy="786"/>
            </a:xfrm>
          </p:grpSpPr>
          <p:sp>
            <p:nvSpPr>
              <p:cNvPr id="18" name="AutoShape 12">
                <a:extLst>
                  <a:ext uri="{FF2B5EF4-FFF2-40B4-BE49-F238E27FC236}">
                    <a16:creationId xmlns:a16="http://schemas.microsoft.com/office/drawing/2014/main" id="{58861097-62FA-4E88-A263-46F12EAC17CD}"/>
                  </a:ext>
                </a:extLst>
              </p:cNvPr>
              <p:cNvSpPr>
                <a:spLocks noChangeArrowheads="1"/>
              </p:cNvSpPr>
              <p:nvPr/>
            </p:nvSpPr>
            <p:spPr bwMode="auto">
              <a:xfrm>
                <a:off x="3651" y="2795"/>
                <a:ext cx="1326" cy="318"/>
              </a:xfrm>
              <a:prstGeom prst="parallelogram">
                <a:avLst>
                  <a:gd name="adj" fmla="val 104245"/>
                </a:avLst>
              </a:prstGeom>
              <a:solidFill>
                <a:srgbClr val="CCFFCC"/>
              </a:solidFill>
              <a:ln w="19050" algn="ctr">
                <a:solidFill>
                  <a:srgbClr val="00FF00"/>
                </a:solidFill>
                <a:miter lim="800000"/>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8000"/>
                    </a:solidFill>
                    <a:latin typeface="Symbol" panose="05050102010706020507" pitchFamily="18" charset="2"/>
                  </a:rPr>
                  <a:t>D</a:t>
                </a:r>
                <a:r>
                  <a:rPr lang="en-US" altLang="zh-CN" sz="2400" b="1" i="1" dirty="0">
                    <a:solidFill>
                      <a:srgbClr val="008000"/>
                    </a:solidFill>
                    <a:latin typeface="Times New Roman" panose="02020603050405020304" pitchFamily="18" charset="0"/>
                  </a:rPr>
                  <a:t>S</a:t>
                </a:r>
              </a:p>
            </p:txBody>
          </p:sp>
          <p:sp>
            <p:nvSpPr>
              <p:cNvPr id="19" name="AutoShape 13">
                <a:extLst>
                  <a:ext uri="{FF2B5EF4-FFF2-40B4-BE49-F238E27FC236}">
                    <a16:creationId xmlns:a16="http://schemas.microsoft.com/office/drawing/2014/main" id="{B2A8C41E-F33A-4C71-B6A0-56455BCFFC31}"/>
                  </a:ext>
                </a:extLst>
              </p:cNvPr>
              <p:cNvSpPr>
                <a:spLocks noChangeArrowheads="1"/>
              </p:cNvSpPr>
              <p:nvPr/>
            </p:nvSpPr>
            <p:spPr bwMode="auto">
              <a:xfrm>
                <a:off x="3651" y="3263"/>
                <a:ext cx="1326" cy="318"/>
              </a:xfrm>
              <a:prstGeom prst="parallelogram">
                <a:avLst>
                  <a:gd name="adj" fmla="val 104245"/>
                </a:avLst>
              </a:prstGeom>
              <a:solidFill>
                <a:srgbClr val="CCFFCC"/>
              </a:solidFill>
              <a:ln w="19050" algn="ctr">
                <a:solidFill>
                  <a:srgbClr val="00FF00"/>
                </a:solidFill>
                <a:miter lim="800000"/>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32" name="矩形 31">
            <a:extLst>
              <a:ext uri="{FF2B5EF4-FFF2-40B4-BE49-F238E27FC236}">
                <a16:creationId xmlns:a16="http://schemas.microsoft.com/office/drawing/2014/main" id="{54790809-6B7F-4A0F-9578-25A23B928DA1}"/>
              </a:ext>
            </a:extLst>
          </p:cNvPr>
          <p:cNvSpPr/>
          <p:nvPr/>
        </p:nvSpPr>
        <p:spPr>
          <a:xfrm>
            <a:off x="322848" y="3035629"/>
            <a:ext cx="1338828" cy="369332"/>
          </a:xfrm>
          <a:prstGeom prst="rect">
            <a:avLst/>
          </a:prstGeom>
        </p:spPr>
        <p:txBody>
          <a:bodyPr wrap="none">
            <a:spAutoFit/>
          </a:bodyPr>
          <a:lstStyle/>
          <a:p>
            <a:pPr lvl="1"/>
            <a:r>
              <a:rPr lang="zh-CN" altLang="en-US" dirty="0"/>
              <a:t>粘滞力</a:t>
            </a:r>
          </a:p>
        </p:txBody>
      </p:sp>
      <p:sp>
        <p:nvSpPr>
          <p:cNvPr id="4" name="矩形 3">
            <a:extLst>
              <a:ext uri="{FF2B5EF4-FFF2-40B4-BE49-F238E27FC236}">
                <a16:creationId xmlns:a16="http://schemas.microsoft.com/office/drawing/2014/main" id="{2CED19DB-20C2-4098-A598-11E27B52649C}"/>
              </a:ext>
            </a:extLst>
          </p:cNvPr>
          <p:cNvSpPr/>
          <p:nvPr/>
        </p:nvSpPr>
        <p:spPr>
          <a:xfrm>
            <a:off x="228162" y="4472960"/>
            <a:ext cx="4513729" cy="1015663"/>
          </a:xfrm>
          <a:prstGeom prst="rect">
            <a:avLst/>
          </a:prstGeom>
        </p:spPr>
        <p:txBody>
          <a:bodyPr wrap="square">
            <a:spAutoFit/>
          </a:bodyPr>
          <a:lstStyle/>
          <a:p>
            <a:r>
              <a:rPr lang="zh-CN" altLang="en-US" sz="2000" dirty="0"/>
              <a:t>由于黏滞性，附浸于固体壁上的流体与固体壁的相对速度为零；流体定常流动，固体匀速运动，需要外力。</a:t>
            </a:r>
          </a:p>
        </p:txBody>
      </p:sp>
      <p:pic>
        <p:nvPicPr>
          <p:cNvPr id="37" name="Picture 36" descr="5-27">
            <a:extLst>
              <a:ext uri="{FF2B5EF4-FFF2-40B4-BE49-F238E27FC236}">
                <a16:creationId xmlns:a16="http://schemas.microsoft.com/office/drawing/2014/main" id="{09E5844F-6565-4EEA-8C03-D51F9BEACAEC}"/>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070368" y="534029"/>
            <a:ext cx="3771059" cy="291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39">
            <a:extLst>
              <a:ext uri="{FF2B5EF4-FFF2-40B4-BE49-F238E27FC236}">
                <a16:creationId xmlns:a16="http://schemas.microsoft.com/office/drawing/2014/main" id="{9BDFE325-1108-4AB3-967A-94F2F25F7D52}"/>
              </a:ext>
            </a:extLst>
          </p:cNvPr>
          <p:cNvSpPr/>
          <p:nvPr/>
        </p:nvSpPr>
        <p:spPr>
          <a:xfrm>
            <a:off x="266390" y="666872"/>
            <a:ext cx="5004280" cy="461665"/>
          </a:xfrm>
          <a:prstGeom prst="rect">
            <a:avLst/>
          </a:prstGeom>
        </p:spPr>
        <p:txBody>
          <a:bodyPr wrap="square">
            <a:spAutoFit/>
          </a:bodyPr>
          <a:lstStyle/>
          <a:p>
            <a:pPr marL="342900" lvl="1"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粘滞力</a:t>
            </a:r>
          </a:p>
        </p:txBody>
      </p:sp>
      <p:sp>
        <p:nvSpPr>
          <p:cNvPr id="33" name="矩形 32">
            <a:extLst>
              <a:ext uri="{FF2B5EF4-FFF2-40B4-BE49-F238E27FC236}">
                <a16:creationId xmlns:a16="http://schemas.microsoft.com/office/drawing/2014/main" id="{18826769-00C4-4647-8D11-6AF0EE64F33F}"/>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34" name="标题 1">
            <a:extLst>
              <a:ext uri="{FF2B5EF4-FFF2-40B4-BE49-F238E27FC236}">
                <a16:creationId xmlns:a16="http://schemas.microsoft.com/office/drawing/2014/main" id="{42C63A20-78F3-4076-8335-96E8AF39C178}"/>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35" name="矩形 34">
            <a:extLst>
              <a:ext uri="{FF2B5EF4-FFF2-40B4-BE49-F238E27FC236}">
                <a16:creationId xmlns:a16="http://schemas.microsoft.com/office/drawing/2014/main" id="{87D27E0A-BCC5-495F-9381-7C13C89A1860}"/>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extLst>
      <p:ext uri="{BB962C8B-B14F-4D97-AF65-F5344CB8AC3E}">
        <p14:creationId xmlns:p14="http://schemas.microsoft.com/office/powerpoint/2010/main" val="429419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E4EB7293-AFAA-4970-BA03-6D73E9A98907}"/>
              </a:ext>
            </a:extLst>
          </p:cNvPr>
          <p:cNvSpPr/>
          <p:nvPr/>
        </p:nvSpPr>
        <p:spPr>
          <a:xfrm>
            <a:off x="0" y="912586"/>
            <a:ext cx="5241089" cy="581057"/>
          </a:xfrm>
          <a:prstGeom prst="rect">
            <a:avLst/>
          </a:prstGeom>
        </p:spPr>
        <p:txBody>
          <a:bodyPr wrap="square">
            <a:spAutoFit/>
          </a:bodyPr>
          <a:lstStyle/>
          <a:p>
            <a:pPr marL="800100" lvl="1" indent="-342900">
              <a:lnSpc>
                <a:spcPct val="15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真实流体的伯努利方程</a:t>
            </a:r>
          </a:p>
        </p:txBody>
      </p:sp>
      <p:graphicFrame>
        <p:nvGraphicFramePr>
          <p:cNvPr id="7" name="对象 6">
            <a:extLst>
              <a:ext uri="{FF2B5EF4-FFF2-40B4-BE49-F238E27FC236}">
                <a16:creationId xmlns:a16="http://schemas.microsoft.com/office/drawing/2014/main" id="{4598A04A-A9E0-49D2-9DEB-F74FD104312F}"/>
              </a:ext>
            </a:extLst>
          </p:cNvPr>
          <p:cNvGraphicFramePr>
            <a:graphicFrameLocks noChangeAspect="1"/>
          </p:cNvGraphicFramePr>
          <p:nvPr/>
        </p:nvGraphicFramePr>
        <p:xfrm>
          <a:off x="231355" y="2570963"/>
          <a:ext cx="4778375" cy="688975"/>
        </p:xfrm>
        <a:graphic>
          <a:graphicData uri="http://schemas.openxmlformats.org/presentationml/2006/ole">
            <mc:AlternateContent xmlns:mc="http://schemas.openxmlformats.org/markup-compatibility/2006">
              <mc:Choice xmlns:v="urn:schemas-microsoft-com:vml" Requires="v">
                <p:oleObj spid="_x0000_s89108" name="Equation" r:id="rId3" imgW="2730240" imgH="393480" progId="Equation.DSMT4">
                  <p:embed/>
                </p:oleObj>
              </mc:Choice>
              <mc:Fallback>
                <p:oleObj name="Equation" r:id="rId3" imgW="2730240" imgH="393480" progId="Equation.DSMT4">
                  <p:embed/>
                  <p:pic>
                    <p:nvPicPr>
                      <p:cNvPr id="7" name="对象 6">
                        <a:extLst>
                          <a:ext uri="{FF2B5EF4-FFF2-40B4-BE49-F238E27FC236}">
                            <a16:creationId xmlns:a16="http://schemas.microsoft.com/office/drawing/2014/main" id="{4598A04A-A9E0-49D2-9DEB-F74FD104312F}"/>
                          </a:ext>
                        </a:extLst>
                      </p:cNvPr>
                      <p:cNvPicPr/>
                      <p:nvPr/>
                    </p:nvPicPr>
                    <p:blipFill>
                      <a:blip r:embed="rId4"/>
                      <a:stretch>
                        <a:fillRect/>
                      </a:stretch>
                    </p:blipFill>
                    <p:spPr>
                      <a:xfrm>
                        <a:off x="231355" y="2570963"/>
                        <a:ext cx="4778375" cy="688975"/>
                      </a:xfrm>
                      <a:prstGeom prst="rect">
                        <a:avLst/>
                      </a:prstGeom>
                      <a:ln>
                        <a:solidFill>
                          <a:schemeClr val="accent1"/>
                        </a:solidFill>
                      </a:ln>
                    </p:spPr>
                  </p:pic>
                </p:oleObj>
              </mc:Fallback>
            </mc:AlternateContent>
          </a:graphicData>
        </a:graphic>
      </p:graphicFrame>
      <p:sp>
        <p:nvSpPr>
          <p:cNvPr id="8" name="矩形 7">
            <a:extLst>
              <a:ext uri="{FF2B5EF4-FFF2-40B4-BE49-F238E27FC236}">
                <a16:creationId xmlns:a16="http://schemas.microsoft.com/office/drawing/2014/main" id="{4258D2B0-CD0A-4A5F-87B3-2614836D8855}"/>
              </a:ext>
            </a:extLst>
          </p:cNvPr>
          <p:cNvSpPr/>
          <p:nvPr/>
        </p:nvSpPr>
        <p:spPr>
          <a:xfrm>
            <a:off x="231356" y="3885874"/>
            <a:ext cx="4778375" cy="1135054"/>
          </a:xfrm>
          <a:prstGeom prst="rect">
            <a:avLst/>
          </a:prstGeom>
        </p:spPr>
        <p:txBody>
          <a:bodyPr wrap="square">
            <a:spAutoFit/>
          </a:bodyPr>
          <a:lstStyle/>
          <a:p>
            <a:pPr lvl="1">
              <a:lnSpc>
                <a:spcPct val="150000"/>
              </a:lnSpc>
            </a:pPr>
            <a:r>
              <a:rPr lang="zh-CN" altLang="en-US" sz="2400" dirty="0">
                <a:latin typeface="微软雅黑" panose="020B0503020204020204" pitchFamily="34" charset="-122"/>
                <a:ea typeface="微软雅黑" panose="020B0503020204020204" pitchFamily="34" charset="-122"/>
              </a:rPr>
              <a:t>其中</a:t>
            </a:r>
            <a:r>
              <a:rPr lang="en-US" altLang="zh-CN" sz="2400" i="1" dirty="0">
                <a:latin typeface="微软雅黑" panose="020B0503020204020204" pitchFamily="34" charset="-122"/>
                <a:ea typeface="微软雅黑" panose="020B0503020204020204" pitchFamily="34" charset="-122"/>
              </a:rPr>
              <a:t>w</a:t>
            </a:r>
            <a:r>
              <a:rPr lang="en-US" altLang="zh-CN" sz="2400" baseline="-250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是单位体积流体流动过程中粘滞力耗散的能量</a:t>
            </a:r>
          </a:p>
        </p:txBody>
      </p:sp>
      <p:pic>
        <p:nvPicPr>
          <p:cNvPr id="9" name="图片 8">
            <a:extLst>
              <a:ext uri="{FF2B5EF4-FFF2-40B4-BE49-F238E27FC236}">
                <a16:creationId xmlns:a16="http://schemas.microsoft.com/office/drawing/2014/main" id="{D6DCDBC6-F83F-4670-9562-7D2AB8B0BC2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70000"/>
                    </a14:imgEffect>
                  </a14:imgLayer>
                </a14:imgProps>
              </a:ext>
            </a:extLst>
          </a:blip>
          <a:stretch>
            <a:fillRect/>
          </a:stretch>
        </p:blipFill>
        <p:spPr>
          <a:xfrm>
            <a:off x="5854788" y="1344583"/>
            <a:ext cx="2823919" cy="3830709"/>
          </a:xfrm>
          <a:prstGeom prst="rect">
            <a:avLst/>
          </a:prstGeom>
        </p:spPr>
      </p:pic>
      <p:sp>
        <p:nvSpPr>
          <p:cNvPr id="10" name="矩形 9">
            <a:extLst>
              <a:ext uri="{FF2B5EF4-FFF2-40B4-BE49-F238E27FC236}">
                <a16:creationId xmlns:a16="http://schemas.microsoft.com/office/drawing/2014/main" id="{BC848497-D235-45E1-95BC-430665A0E3A2}"/>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1" name="标题 1">
            <a:extLst>
              <a:ext uri="{FF2B5EF4-FFF2-40B4-BE49-F238E27FC236}">
                <a16:creationId xmlns:a16="http://schemas.microsoft.com/office/drawing/2014/main" id="{A946B1B5-2626-41B9-91FB-A4C5BF2BDF92}"/>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2" name="矩形 11">
            <a:extLst>
              <a:ext uri="{FF2B5EF4-FFF2-40B4-BE49-F238E27FC236}">
                <a16:creationId xmlns:a16="http://schemas.microsoft.com/office/drawing/2014/main" id="{64191107-CC2D-4480-B48A-93CC91742CFD}"/>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extLst>
      <p:ext uri="{BB962C8B-B14F-4D97-AF65-F5344CB8AC3E}">
        <p14:creationId xmlns:p14="http://schemas.microsoft.com/office/powerpoint/2010/main" val="151684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物体内部力学状态的描述：应力</a:t>
            </a:r>
          </a:p>
        </p:txBody>
      </p:sp>
      <p:sp>
        <p:nvSpPr>
          <p:cNvPr id="46" name="文本框 45">
            <a:extLst>
              <a:ext uri="{FF2B5EF4-FFF2-40B4-BE49-F238E27FC236}">
                <a16:creationId xmlns:a16="http://schemas.microsoft.com/office/drawing/2014/main" id="{40CC103A-7F3A-44C2-AE99-DC11744ACFE4}"/>
              </a:ext>
            </a:extLst>
          </p:cNvPr>
          <p:cNvSpPr txBox="1"/>
          <p:nvPr/>
        </p:nvSpPr>
        <p:spPr>
          <a:xfrm>
            <a:off x="12089" y="1071602"/>
            <a:ext cx="7776864" cy="720080"/>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400" b="1" dirty="0">
                <a:solidFill>
                  <a:srgbClr val="FF0000"/>
                </a:solidFill>
                <a:latin typeface="Times New Roman" pitchFamily="18" charset="0"/>
                <a:ea typeface="微软雅黑" panose="020B0503020204020204" pitchFamily="34" charset="-122"/>
                <a:cs typeface="Times New Roman" pitchFamily="18" charset="0"/>
              </a:rPr>
              <a:t>力是否是描述物体内部受力状态的合适物理量？</a:t>
            </a:r>
          </a:p>
        </p:txBody>
      </p:sp>
      <p:sp>
        <p:nvSpPr>
          <p:cNvPr id="63" name="文本框 62">
            <a:extLst>
              <a:ext uri="{FF2B5EF4-FFF2-40B4-BE49-F238E27FC236}">
                <a16:creationId xmlns:a16="http://schemas.microsoft.com/office/drawing/2014/main" id="{18EC9EF7-3051-462D-9FFB-954EBF9C8B98}"/>
              </a:ext>
            </a:extLst>
          </p:cNvPr>
          <p:cNvSpPr txBox="1"/>
          <p:nvPr/>
        </p:nvSpPr>
        <p:spPr>
          <a:xfrm>
            <a:off x="479059" y="1483738"/>
            <a:ext cx="6260681" cy="720080"/>
          </a:xfrm>
          <a:prstGeom prst="rect">
            <a:avLst/>
          </a:prstGeom>
          <a:noFill/>
        </p:spPr>
        <p:txBody>
          <a:bodyPr wrap="square" rtlCol="0">
            <a:noAutofit/>
          </a:bodyPr>
          <a:lstStyle/>
          <a:p>
            <a:pPr>
              <a:lnSpc>
                <a:spcPct val="110000"/>
              </a:lnSpc>
              <a:spcBef>
                <a:spcPts val="0"/>
              </a:spcBef>
              <a:spcAft>
                <a:spcPts val="600"/>
              </a:spcAft>
              <a:buClr>
                <a:schemeClr val="tx1"/>
              </a:buClr>
            </a:pPr>
            <a:r>
              <a:rPr lang="en-US" altLang="zh-CN" sz="2400" b="1" dirty="0">
                <a:solidFill>
                  <a:srgbClr val="FF0000"/>
                </a:solidFill>
                <a:latin typeface="Times New Roman" pitchFamily="18" charset="0"/>
                <a:ea typeface="微软雅黑" panose="020B0503020204020204" pitchFamily="34" charset="-122"/>
                <a:cs typeface="Times New Roman" pitchFamily="18" charset="0"/>
              </a:rPr>
              <a:t>—</a:t>
            </a:r>
            <a:r>
              <a:rPr lang="zh-CN" altLang="en-US" sz="2400" b="1" dirty="0">
                <a:solidFill>
                  <a:srgbClr val="FF0000"/>
                </a:solidFill>
                <a:latin typeface="Times New Roman" pitchFamily="18" charset="0"/>
                <a:ea typeface="微软雅黑" panose="020B0503020204020204" pitchFamily="34" charset="-122"/>
                <a:cs typeface="Times New Roman" pitchFamily="18" charset="0"/>
              </a:rPr>
              <a:t>不是！力产生变形的效果与物体尺寸有关</a:t>
            </a:r>
          </a:p>
        </p:txBody>
      </p:sp>
      <p:sp>
        <p:nvSpPr>
          <p:cNvPr id="2" name="圆柱体 1">
            <a:extLst>
              <a:ext uri="{FF2B5EF4-FFF2-40B4-BE49-F238E27FC236}">
                <a16:creationId xmlns:a16="http://schemas.microsoft.com/office/drawing/2014/main" id="{C26A0489-09DB-49AF-9800-4035E4513388}"/>
              </a:ext>
            </a:extLst>
          </p:cNvPr>
          <p:cNvSpPr/>
          <p:nvPr/>
        </p:nvSpPr>
        <p:spPr>
          <a:xfrm rot="5400000">
            <a:off x="6716249" y="1785052"/>
            <a:ext cx="576064" cy="1552195"/>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65" name="圆柱体 64">
            <a:extLst>
              <a:ext uri="{FF2B5EF4-FFF2-40B4-BE49-F238E27FC236}">
                <a16:creationId xmlns:a16="http://schemas.microsoft.com/office/drawing/2014/main" id="{D439DB38-D531-4E38-9F16-6A075054226E}"/>
              </a:ext>
            </a:extLst>
          </p:cNvPr>
          <p:cNvSpPr/>
          <p:nvPr/>
        </p:nvSpPr>
        <p:spPr>
          <a:xfrm rot="5400000">
            <a:off x="6892634" y="2472762"/>
            <a:ext cx="219777" cy="1548682"/>
          </a:xfrm>
          <a:prstGeom prst="can">
            <a:avLst>
              <a:gd name="adj" fmla="val 52737"/>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66" name="直接箭头连接符 65">
            <a:extLst>
              <a:ext uri="{FF2B5EF4-FFF2-40B4-BE49-F238E27FC236}">
                <a16:creationId xmlns:a16="http://schemas.microsoft.com/office/drawing/2014/main" id="{968F3552-0781-412C-8138-84409A8B8A6A}"/>
              </a:ext>
            </a:extLst>
          </p:cNvPr>
          <p:cNvCxnSpPr>
            <a:cxnSpLocks/>
          </p:cNvCxnSpPr>
          <p:nvPr/>
        </p:nvCxnSpPr>
        <p:spPr>
          <a:xfrm>
            <a:off x="7703727" y="2561150"/>
            <a:ext cx="53128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直接箭头连接符 66">
            <a:extLst>
              <a:ext uri="{FF2B5EF4-FFF2-40B4-BE49-F238E27FC236}">
                <a16:creationId xmlns:a16="http://schemas.microsoft.com/office/drawing/2014/main" id="{AE8B6DEB-1C2B-4956-B634-F4C41D809CD0}"/>
              </a:ext>
            </a:extLst>
          </p:cNvPr>
          <p:cNvCxnSpPr>
            <a:cxnSpLocks/>
          </p:cNvCxnSpPr>
          <p:nvPr/>
        </p:nvCxnSpPr>
        <p:spPr>
          <a:xfrm flipH="1">
            <a:off x="5823367" y="2568723"/>
            <a:ext cx="4048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直接箭头连接符 67">
            <a:extLst>
              <a:ext uri="{FF2B5EF4-FFF2-40B4-BE49-F238E27FC236}">
                <a16:creationId xmlns:a16="http://schemas.microsoft.com/office/drawing/2014/main" id="{8F9CDBC0-9C3B-4DFA-8066-9D4305DB6C45}"/>
              </a:ext>
            </a:extLst>
          </p:cNvPr>
          <p:cNvCxnSpPr>
            <a:cxnSpLocks/>
          </p:cNvCxnSpPr>
          <p:nvPr/>
        </p:nvCxnSpPr>
        <p:spPr>
          <a:xfrm flipH="1">
            <a:off x="5823367" y="3236206"/>
            <a:ext cx="4048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直接箭头连接符 68">
            <a:extLst>
              <a:ext uri="{FF2B5EF4-FFF2-40B4-BE49-F238E27FC236}">
                <a16:creationId xmlns:a16="http://schemas.microsoft.com/office/drawing/2014/main" id="{A03CC03E-50F3-4978-BB8D-542744DB7F1A}"/>
              </a:ext>
            </a:extLst>
          </p:cNvPr>
          <p:cNvCxnSpPr>
            <a:cxnSpLocks/>
          </p:cNvCxnSpPr>
          <p:nvPr/>
        </p:nvCxnSpPr>
        <p:spPr>
          <a:xfrm>
            <a:off x="7703727" y="3236206"/>
            <a:ext cx="53128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4" name="对象 3">
            <a:extLst>
              <a:ext uri="{FF2B5EF4-FFF2-40B4-BE49-F238E27FC236}">
                <a16:creationId xmlns:a16="http://schemas.microsoft.com/office/drawing/2014/main" id="{8C4C1DD1-89FD-4519-A14A-A963C7D968F3}"/>
              </a:ext>
            </a:extLst>
          </p:cNvPr>
          <p:cNvGraphicFramePr>
            <a:graphicFrameLocks noChangeAspect="1"/>
          </p:cNvGraphicFramePr>
          <p:nvPr/>
        </p:nvGraphicFramePr>
        <p:xfrm>
          <a:off x="5823367" y="1911917"/>
          <a:ext cx="404814" cy="498233"/>
        </p:xfrm>
        <a:graphic>
          <a:graphicData uri="http://schemas.openxmlformats.org/presentationml/2006/ole">
            <mc:AlternateContent xmlns:mc="http://schemas.openxmlformats.org/markup-compatibility/2006">
              <mc:Choice xmlns:v="urn:schemas-microsoft-com:vml" Requires="v">
                <p:oleObj spid="_x0000_s71042" name="Equation" r:id="rId4" imgW="164880" imgH="203040" progId="Equation.DSMT4">
                  <p:embed/>
                </p:oleObj>
              </mc:Choice>
              <mc:Fallback>
                <p:oleObj name="Equation" r:id="rId4" imgW="164880" imgH="203040" progId="Equation.DSMT4">
                  <p:embed/>
                  <p:pic>
                    <p:nvPicPr>
                      <p:cNvPr id="4" name="对象 3">
                        <a:extLst>
                          <a:ext uri="{FF2B5EF4-FFF2-40B4-BE49-F238E27FC236}">
                            <a16:creationId xmlns:a16="http://schemas.microsoft.com/office/drawing/2014/main" id="{8C4C1DD1-89FD-4519-A14A-A963C7D968F3}"/>
                          </a:ext>
                        </a:extLst>
                      </p:cNvPr>
                      <p:cNvPicPr/>
                      <p:nvPr/>
                    </p:nvPicPr>
                    <p:blipFill>
                      <a:blip r:embed="rId5"/>
                      <a:stretch>
                        <a:fillRect/>
                      </a:stretch>
                    </p:blipFill>
                    <p:spPr>
                      <a:xfrm>
                        <a:off x="5823367" y="1911917"/>
                        <a:ext cx="404814" cy="498233"/>
                      </a:xfrm>
                      <a:prstGeom prst="rect">
                        <a:avLst/>
                      </a:prstGeom>
                    </p:spPr>
                  </p:pic>
                </p:oleObj>
              </mc:Fallback>
            </mc:AlternateContent>
          </a:graphicData>
        </a:graphic>
      </p:graphicFrame>
      <p:graphicFrame>
        <p:nvGraphicFramePr>
          <p:cNvPr id="70" name="对象 69">
            <a:extLst>
              <a:ext uri="{FF2B5EF4-FFF2-40B4-BE49-F238E27FC236}">
                <a16:creationId xmlns:a16="http://schemas.microsoft.com/office/drawing/2014/main" id="{4F5C980E-AFB6-418E-B467-682DF4C7ACE5}"/>
              </a:ext>
            </a:extLst>
          </p:cNvPr>
          <p:cNvGraphicFramePr>
            <a:graphicFrameLocks noChangeAspect="1"/>
          </p:cNvGraphicFramePr>
          <p:nvPr/>
        </p:nvGraphicFramePr>
        <p:xfrm>
          <a:off x="7810914" y="1932159"/>
          <a:ext cx="404814" cy="498233"/>
        </p:xfrm>
        <a:graphic>
          <a:graphicData uri="http://schemas.openxmlformats.org/presentationml/2006/ole">
            <mc:AlternateContent xmlns:mc="http://schemas.openxmlformats.org/markup-compatibility/2006">
              <mc:Choice xmlns:v="urn:schemas-microsoft-com:vml" Requires="v">
                <p:oleObj spid="_x0000_s71043" name="Equation" r:id="rId6" imgW="164880" imgH="203040" progId="Equation.DSMT4">
                  <p:embed/>
                </p:oleObj>
              </mc:Choice>
              <mc:Fallback>
                <p:oleObj name="Equation" r:id="rId6" imgW="164880" imgH="203040" progId="Equation.DSMT4">
                  <p:embed/>
                  <p:pic>
                    <p:nvPicPr>
                      <p:cNvPr id="70" name="对象 69">
                        <a:extLst>
                          <a:ext uri="{FF2B5EF4-FFF2-40B4-BE49-F238E27FC236}">
                            <a16:creationId xmlns:a16="http://schemas.microsoft.com/office/drawing/2014/main" id="{4F5C980E-AFB6-418E-B467-682DF4C7ACE5}"/>
                          </a:ext>
                        </a:extLst>
                      </p:cNvPr>
                      <p:cNvPicPr/>
                      <p:nvPr/>
                    </p:nvPicPr>
                    <p:blipFill>
                      <a:blip r:embed="rId5"/>
                      <a:stretch>
                        <a:fillRect/>
                      </a:stretch>
                    </p:blipFill>
                    <p:spPr>
                      <a:xfrm>
                        <a:off x="7810914" y="1932159"/>
                        <a:ext cx="404814" cy="498233"/>
                      </a:xfrm>
                      <a:prstGeom prst="rect">
                        <a:avLst/>
                      </a:prstGeom>
                    </p:spPr>
                  </p:pic>
                </p:oleObj>
              </mc:Fallback>
            </mc:AlternateContent>
          </a:graphicData>
        </a:graphic>
      </p:graphicFrame>
      <p:graphicFrame>
        <p:nvGraphicFramePr>
          <p:cNvPr id="71" name="对象 70">
            <a:extLst>
              <a:ext uri="{FF2B5EF4-FFF2-40B4-BE49-F238E27FC236}">
                <a16:creationId xmlns:a16="http://schemas.microsoft.com/office/drawing/2014/main" id="{457CB7DE-2793-49B4-8CA6-9C495357EAEE}"/>
              </a:ext>
            </a:extLst>
          </p:cNvPr>
          <p:cNvGraphicFramePr>
            <a:graphicFrameLocks noChangeAspect="1"/>
          </p:cNvGraphicFramePr>
          <p:nvPr/>
        </p:nvGraphicFramePr>
        <p:xfrm>
          <a:off x="7810914" y="2716639"/>
          <a:ext cx="404814" cy="498233"/>
        </p:xfrm>
        <a:graphic>
          <a:graphicData uri="http://schemas.openxmlformats.org/presentationml/2006/ole">
            <mc:AlternateContent xmlns:mc="http://schemas.openxmlformats.org/markup-compatibility/2006">
              <mc:Choice xmlns:v="urn:schemas-microsoft-com:vml" Requires="v">
                <p:oleObj spid="_x0000_s71044" name="Equation" r:id="rId7" imgW="164880" imgH="203040" progId="Equation.DSMT4">
                  <p:embed/>
                </p:oleObj>
              </mc:Choice>
              <mc:Fallback>
                <p:oleObj name="Equation" r:id="rId7" imgW="164880" imgH="203040" progId="Equation.DSMT4">
                  <p:embed/>
                  <p:pic>
                    <p:nvPicPr>
                      <p:cNvPr id="71" name="对象 70">
                        <a:extLst>
                          <a:ext uri="{FF2B5EF4-FFF2-40B4-BE49-F238E27FC236}">
                            <a16:creationId xmlns:a16="http://schemas.microsoft.com/office/drawing/2014/main" id="{457CB7DE-2793-49B4-8CA6-9C495357EAEE}"/>
                          </a:ext>
                        </a:extLst>
                      </p:cNvPr>
                      <p:cNvPicPr/>
                      <p:nvPr/>
                    </p:nvPicPr>
                    <p:blipFill>
                      <a:blip r:embed="rId5"/>
                      <a:stretch>
                        <a:fillRect/>
                      </a:stretch>
                    </p:blipFill>
                    <p:spPr>
                      <a:xfrm>
                        <a:off x="7810914" y="2716639"/>
                        <a:ext cx="404814" cy="498233"/>
                      </a:xfrm>
                      <a:prstGeom prst="rect">
                        <a:avLst/>
                      </a:prstGeom>
                    </p:spPr>
                  </p:pic>
                </p:oleObj>
              </mc:Fallback>
            </mc:AlternateContent>
          </a:graphicData>
        </a:graphic>
      </p:graphicFrame>
      <p:graphicFrame>
        <p:nvGraphicFramePr>
          <p:cNvPr id="72" name="对象 71">
            <a:extLst>
              <a:ext uri="{FF2B5EF4-FFF2-40B4-BE49-F238E27FC236}">
                <a16:creationId xmlns:a16="http://schemas.microsoft.com/office/drawing/2014/main" id="{615FC602-850D-470C-BDDC-E62F9CFF1E02}"/>
              </a:ext>
            </a:extLst>
          </p:cNvPr>
          <p:cNvGraphicFramePr>
            <a:graphicFrameLocks noChangeAspect="1"/>
          </p:cNvGraphicFramePr>
          <p:nvPr/>
        </p:nvGraphicFramePr>
        <p:xfrm>
          <a:off x="5829221" y="2659259"/>
          <a:ext cx="404814" cy="498233"/>
        </p:xfrm>
        <a:graphic>
          <a:graphicData uri="http://schemas.openxmlformats.org/presentationml/2006/ole">
            <mc:AlternateContent xmlns:mc="http://schemas.openxmlformats.org/markup-compatibility/2006">
              <mc:Choice xmlns:v="urn:schemas-microsoft-com:vml" Requires="v">
                <p:oleObj spid="_x0000_s71045" name="Equation" r:id="rId8" imgW="164880" imgH="203040" progId="Equation.DSMT4">
                  <p:embed/>
                </p:oleObj>
              </mc:Choice>
              <mc:Fallback>
                <p:oleObj name="Equation" r:id="rId8" imgW="164880" imgH="203040" progId="Equation.DSMT4">
                  <p:embed/>
                  <p:pic>
                    <p:nvPicPr>
                      <p:cNvPr id="72" name="对象 71">
                        <a:extLst>
                          <a:ext uri="{FF2B5EF4-FFF2-40B4-BE49-F238E27FC236}">
                            <a16:creationId xmlns:a16="http://schemas.microsoft.com/office/drawing/2014/main" id="{615FC602-850D-470C-BDDC-E62F9CFF1E02}"/>
                          </a:ext>
                        </a:extLst>
                      </p:cNvPr>
                      <p:cNvPicPr/>
                      <p:nvPr/>
                    </p:nvPicPr>
                    <p:blipFill>
                      <a:blip r:embed="rId5"/>
                      <a:stretch>
                        <a:fillRect/>
                      </a:stretch>
                    </p:blipFill>
                    <p:spPr>
                      <a:xfrm>
                        <a:off x="5829221" y="2659259"/>
                        <a:ext cx="404814" cy="498233"/>
                      </a:xfrm>
                      <a:prstGeom prst="rect">
                        <a:avLst/>
                      </a:prstGeom>
                    </p:spPr>
                  </p:pic>
                </p:oleObj>
              </mc:Fallback>
            </mc:AlternateContent>
          </a:graphicData>
        </a:graphic>
      </p:graphicFrame>
      <p:grpSp>
        <p:nvGrpSpPr>
          <p:cNvPr id="73" name="组合 72">
            <a:extLst>
              <a:ext uri="{FF2B5EF4-FFF2-40B4-BE49-F238E27FC236}">
                <a16:creationId xmlns:a16="http://schemas.microsoft.com/office/drawing/2014/main" id="{3D373035-B09E-4D5C-A19B-E29DEA164054}"/>
              </a:ext>
            </a:extLst>
          </p:cNvPr>
          <p:cNvGrpSpPr/>
          <p:nvPr/>
        </p:nvGrpSpPr>
        <p:grpSpPr>
          <a:xfrm>
            <a:off x="122855" y="2375546"/>
            <a:ext cx="720080" cy="558782"/>
            <a:chOff x="458248" y="2148656"/>
            <a:chExt cx="720080" cy="558782"/>
          </a:xfrm>
        </p:grpSpPr>
        <p:sp>
          <p:nvSpPr>
            <p:cNvPr id="74" name="矩形 73">
              <a:extLst>
                <a:ext uri="{FF2B5EF4-FFF2-40B4-BE49-F238E27FC236}">
                  <a16:creationId xmlns:a16="http://schemas.microsoft.com/office/drawing/2014/main" id="{F5134D5E-EE8A-49AE-9BE6-ACD58BE58D1B}"/>
                </a:ext>
              </a:extLst>
            </p:cNvPr>
            <p:cNvSpPr/>
            <p:nvPr/>
          </p:nvSpPr>
          <p:spPr>
            <a:xfrm>
              <a:off x="584467" y="2150130"/>
              <a:ext cx="438903" cy="394308"/>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75" name="文本框 74">
              <a:extLst>
                <a:ext uri="{FF2B5EF4-FFF2-40B4-BE49-F238E27FC236}">
                  <a16:creationId xmlns:a16="http://schemas.microsoft.com/office/drawing/2014/main" id="{DB76419E-AF5D-472D-AE1A-A8FC93DE971E}"/>
                </a:ext>
              </a:extLst>
            </p:cNvPr>
            <p:cNvSpPr txBox="1"/>
            <p:nvPr/>
          </p:nvSpPr>
          <p:spPr>
            <a:xfrm>
              <a:off x="458248" y="2148656"/>
              <a:ext cx="720080"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例</a:t>
              </a:r>
            </a:p>
          </p:txBody>
        </p:sp>
      </p:grpSp>
      <p:sp>
        <p:nvSpPr>
          <p:cNvPr id="76" name="文本框 75">
            <a:extLst>
              <a:ext uri="{FF2B5EF4-FFF2-40B4-BE49-F238E27FC236}">
                <a16:creationId xmlns:a16="http://schemas.microsoft.com/office/drawing/2014/main" id="{4C653DC9-A494-44A5-A95F-0A1251A10A4A}"/>
              </a:ext>
            </a:extLst>
          </p:cNvPr>
          <p:cNvSpPr txBox="1"/>
          <p:nvPr/>
        </p:nvSpPr>
        <p:spPr>
          <a:xfrm>
            <a:off x="791761" y="2309111"/>
            <a:ext cx="4645055" cy="720080"/>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000" dirty="0">
                <a:latin typeface="Times New Roman" pitchFamily="18" charset="0"/>
                <a:ea typeface="微软雅黑" panose="020B0503020204020204" pitchFamily="34" charset="-122"/>
                <a:cs typeface="Times New Roman" pitchFamily="18" charset="0"/>
              </a:rPr>
              <a:t>同种材料，粗细不同的两圆杆，受到外力相同。但随着</a:t>
            </a:r>
            <a:r>
              <a:rPr lang="en-US" altLang="zh-CN" sz="2000" i="1" dirty="0">
                <a:latin typeface="Times New Roman" pitchFamily="18" charset="0"/>
                <a:ea typeface="微软雅黑" panose="020B0503020204020204" pitchFamily="34" charset="-122"/>
                <a:cs typeface="Times New Roman" pitchFamily="18" charset="0"/>
              </a:rPr>
              <a:t>F </a:t>
            </a:r>
            <a:r>
              <a:rPr lang="zh-CN" altLang="en-US" sz="2000" dirty="0">
                <a:latin typeface="Times New Roman" pitchFamily="18" charset="0"/>
                <a:ea typeface="微软雅黑" panose="020B0503020204020204" pitchFamily="34" charset="-122"/>
                <a:cs typeface="Times New Roman" pitchFamily="18" charset="0"/>
              </a:rPr>
              <a:t>大小上升，细杆显然会首先被破坏</a:t>
            </a:r>
          </a:p>
        </p:txBody>
      </p:sp>
      <p:grpSp>
        <p:nvGrpSpPr>
          <p:cNvPr id="77" name="组合 76">
            <a:extLst>
              <a:ext uri="{FF2B5EF4-FFF2-40B4-BE49-F238E27FC236}">
                <a16:creationId xmlns:a16="http://schemas.microsoft.com/office/drawing/2014/main" id="{0B43DDA7-D348-41C2-8198-DE175393D8F8}"/>
              </a:ext>
            </a:extLst>
          </p:cNvPr>
          <p:cNvGrpSpPr/>
          <p:nvPr/>
        </p:nvGrpSpPr>
        <p:grpSpPr>
          <a:xfrm>
            <a:off x="249074" y="4510427"/>
            <a:ext cx="2022686" cy="558782"/>
            <a:chOff x="584467" y="2139786"/>
            <a:chExt cx="2022686" cy="558782"/>
          </a:xfrm>
        </p:grpSpPr>
        <p:sp>
          <p:nvSpPr>
            <p:cNvPr id="79" name="矩形 78">
              <a:extLst>
                <a:ext uri="{FF2B5EF4-FFF2-40B4-BE49-F238E27FC236}">
                  <a16:creationId xmlns:a16="http://schemas.microsoft.com/office/drawing/2014/main" id="{962C383D-7B82-446F-BE49-D075707EF1CB}"/>
                </a:ext>
              </a:extLst>
            </p:cNvPr>
            <p:cNvSpPr/>
            <p:nvPr/>
          </p:nvSpPr>
          <p:spPr>
            <a:xfrm>
              <a:off x="584467" y="2150130"/>
              <a:ext cx="1977292"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81" name="文本框 80">
              <a:extLst>
                <a:ext uri="{FF2B5EF4-FFF2-40B4-BE49-F238E27FC236}">
                  <a16:creationId xmlns:a16="http://schemas.microsoft.com/office/drawing/2014/main" id="{43364FE7-3A06-481F-9AE9-DCCD8D1D06A7}"/>
                </a:ext>
              </a:extLst>
            </p:cNvPr>
            <p:cNvSpPr txBox="1"/>
            <p:nvPr/>
          </p:nvSpPr>
          <p:spPr>
            <a:xfrm>
              <a:off x="629861" y="2139786"/>
              <a:ext cx="1977292"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应力（</a:t>
              </a:r>
              <a:r>
                <a:rPr lang="en-US" altLang="zh-CN" sz="2000" b="1" dirty="0">
                  <a:solidFill>
                    <a:schemeClr val="bg1"/>
                  </a:solidFill>
                  <a:latin typeface="Times New Roman" pitchFamily="18" charset="0"/>
                  <a:ea typeface="微软雅黑" panose="020B0503020204020204" pitchFamily="34" charset="-122"/>
                  <a:cs typeface="Times New Roman" pitchFamily="18" charset="0"/>
                </a:rPr>
                <a:t>stress</a:t>
              </a:r>
              <a:r>
                <a:rPr lang="zh-CN" altLang="en-US" sz="2000" b="1" dirty="0">
                  <a:solidFill>
                    <a:schemeClr val="bg1"/>
                  </a:solidFill>
                  <a:latin typeface="Times New Roman" pitchFamily="18" charset="0"/>
                  <a:ea typeface="微软雅黑" panose="020B0503020204020204" pitchFamily="34" charset="-122"/>
                  <a:cs typeface="Times New Roman" pitchFamily="18" charset="0"/>
                </a:rPr>
                <a:t>）</a:t>
              </a:r>
            </a:p>
          </p:txBody>
        </p:sp>
      </p:grpSp>
      <p:sp>
        <p:nvSpPr>
          <p:cNvPr id="83" name="文本框 82">
            <a:extLst>
              <a:ext uri="{FF2B5EF4-FFF2-40B4-BE49-F238E27FC236}">
                <a16:creationId xmlns:a16="http://schemas.microsoft.com/office/drawing/2014/main" id="{4B270044-7CD8-4DD2-8D1B-2609D323E323}"/>
              </a:ext>
            </a:extLst>
          </p:cNvPr>
          <p:cNvSpPr txBox="1"/>
          <p:nvPr/>
        </p:nvSpPr>
        <p:spPr>
          <a:xfrm>
            <a:off x="791072" y="3623735"/>
            <a:ext cx="7443944" cy="720080"/>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400" b="1" dirty="0">
                <a:solidFill>
                  <a:srgbClr val="FF0000"/>
                </a:solidFill>
                <a:latin typeface="Times New Roman" pitchFamily="18" charset="0"/>
                <a:ea typeface="微软雅黑" panose="020B0503020204020204" pitchFamily="34" charset="-122"/>
                <a:cs typeface="Times New Roman" pitchFamily="18" charset="0"/>
              </a:rPr>
              <a:t>单位面积上的内力才能在本质上描述受力的“大小”</a:t>
            </a:r>
          </a:p>
        </p:txBody>
      </p:sp>
      <p:graphicFrame>
        <p:nvGraphicFramePr>
          <p:cNvPr id="5" name="对象 4">
            <a:extLst>
              <a:ext uri="{FF2B5EF4-FFF2-40B4-BE49-F238E27FC236}">
                <a16:creationId xmlns:a16="http://schemas.microsoft.com/office/drawing/2014/main" id="{5A14C5BC-0410-49BC-B636-6B27EA79F454}"/>
              </a:ext>
            </a:extLst>
          </p:cNvPr>
          <p:cNvGraphicFramePr>
            <a:graphicFrameLocks noChangeAspect="1"/>
          </p:cNvGraphicFramePr>
          <p:nvPr>
            <p:extLst>
              <p:ext uri="{D42A27DB-BD31-4B8C-83A1-F6EECF244321}">
                <p14:modId xmlns:p14="http://schemas.microsoft.com/office/powerpoint/2010/main" val="4178248816"/>
              </p:ext>
            </p:extLst>
          </p:nvPr>
        </p:nvGraphicFramePr>
        <p:xfrm>
          <a:off x="2330262" y="4289317"/>
          <a:ext cx="2228056" cy="812585"/>
        </p:xfrm>
        <a:graphic>
          <a:graphicData uri="http://schemas.openxmlformats.org/presentationml/2006/ole">
            <mc:AlternateContent xmlns:mc="http://schemas.openxmlformats.org/markup-compatibility/2006">
              <mc:Choice xmlns:v="urn:schemas-microsoft-com:vml" Requires="v">
                <p:oleObj spid="_x0000_s71046" name="Equation" r:id="rId9" imgW="1079280" imgH="393480" progId="Equation.DSMT4">
                  <p:embed/>
                </p:oleObj>
              </mc:Choice>
              <mc:Fallback>
                <p:oleObj name="Equation" r:id="rId9" imgW="1079280" imgH="393480" progId="Equation.DSMT4">
                  <p:embed/>
                  <p:pic>
                    <p:nvPicPr>
                      <p:cNvPr id="5" name="对象 4">
                        <a:extLst>
                          <a:ext uri="{FF2B5EF4-FFF2-40B4-BE49-F238E27FC236}">
                            <a16:creationId xmlns:a16="http://schemas.microsoft.com/office/drawing/2014/main" id="{5A14C5BC-0410-49BC-B636-6B27EA79F454}"/>
                          </a:ext>
                        </a:extLst>
                      </p:cNvPr>
                      <p:cNvPicPr/>
                      <p:nvPr/>
                    </p:nvPicPr>
                    <p:blipFill>
                      <a:blip r:embed="rId10"/>
                      <a:stretch>
                        <a:fillRect/>
                      </a:stretch>
                    </p:blipFill>
                    <p:spPr>
                      <a:xfrm>
                        <a:off x="2330262" y="4289317"/>
                        <a:ext cx="2228056" cy="812585"/>
                      </a:xfrm>
                      <a:prstGeom prst="rect">
                        <a:avLst/>
                      </a:prstGeom>
                    </p:spPr>
                  </p:pic>
                </p:oleObj>
              </mc:Fallback>
            </mc:AlternateContent>
          </a:graphicData>
        </a:graphic>
      </p:graphicFrame>
      <p:sp>
        <p:nvSpPr>
          <p:cNvPr id="85" name="圆柱体 84">
            <a:extLst>
              <a:ext uri="{FF2B5EF4-FFF2-40B4-BE49-F238E27FC236}">
                <a16:creationId xmlns:a16="http://schemas.microsoft.com/office/drawing/2014/main" id="{94067467-E88C-42AC-B935-45A7DAD2CE89}"/>
              </a:ext>
            </a:extLst>
          </p:cNvPr>
          <p:cNvSpPr/>
          <p:nvPr/>
        </p:nvSpPr>
        <p:spPr>
          <a:xfrm rot="5400000">
            <a:off x="8012629" y="5136837"/>
            <a:ext cx="576064" cy="743606"/>
          </a:xfrm>
          <a:prstGeom prst="can">
            <a:avLst>
              <a:gd name="adj" fmla="val 64542"/>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65CA848-3822-41D1-8120-88BF35626F7B}"/>
              </a:ext>
            </a:extLst>
          </p:cNvPr>
          <p:cNvCxnSpPr/>
          <p:nvPr/>
        </p:nvCxnSpPr>
        <p:spPr>
          <a:xfrm>
            <a:off x="6516216" y="5989948"/>
            <a:ext cx="1699512" cy="9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ADB62DD0-F3F8-434F-844A-49E678468988}"/>
              </a:ext>
            </a:extLst>
          </p:cNvPr>
          <p:cNvCxnSpPr>
            <a:cxnSpLocks/>
          </p:cNvCxnSpPr>
          <p:nvPr/>
        </p:nvCxnSpPr>
        <p:spPr>
          <a:xfrm flipH="1" flipV="1">
            <a:off x="6516216" y="4810058"/>
            <a:ext cx="1" cy="1179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987A880B-4D53-4CEC-9354-F18CD7B1598D}"/>
              </a:ext>
            </a:extLst>
          </p:cNvPr>
          <p:cNvCxnSpPr>
            <a:cxnSpLocks/>
          </p:cNvCxnSpPr>
          <p:nvPr/>
        </p:nvCxnSpPr>
        <p:spPr>
          <a:xfrm flipH="1">
            <a:off x="5771759" y="5994757"/>
            <a:ext cx="748647" cy="386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圆柱体 89">
            <a:extLst>
              <a:ext uri="{FF2B5EF4-FFF2-40B4-BE49-F238E27FC236}">
                <a16:creationId xmlns:a16="http://schemas.microsoft.com/office/drawing/2014/main" id="{B63296B7-97D0-4437-B45D-067684CD1F23}"/>
              </a:ext>
            </a:extLst>
          </p:cNvPr>
          <p:cNvSpPr/>
          <p:nvPr/>
        </p:nvSpPr>
        <p:spPr>
          <a:xfrm rot="5400000">
            <a:off x="6833437" y="5031628"/>
            <a:ext cx="576064" cy="954024"/>
          </a:xfrm>
          <a:prstGeom prst="can">
            <a:avLst>
              <a:gd name="adj" fmla="val 60007"/>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9136C607-462C-445C-8A54-C566A6040124}"/>
              </a:ext>
            </a:extLst>
          </p:cNvPr>
          <p:cNvCxnSpPr>
            <a:cxnSpLocks/>
          </p:cNvCxnSpPr>
          <p:nvPr/>
        </p:nvCxnSpPr>
        <p:spPr>
          <a:xfrm flipV="1">
            <a:off x="7434851" y="5064331"/>
            <a:ext cx="397070" cy="4283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92" name="对象 91">
            <a:extLst>
              <a:ext uri="{FF2B5EF4-FFF2-40B4-BE49-F238E27FC236}">
                <a16:creationId xmlns:a16="http://schemas.microsoft.com/office/drawing/2014/main" id="{D151C91C-831E-422B-934C-7AF5B0214DF4}"/>
              </a:ext>
            </a:extLst>
          </p:cNvPr>
          <p:cNvGraphicFramePr>
            <a:graphicFrameLocks noChangeAspect="1"/>
          </p:cNvGraphicFramePr>
          <p:nvPr>
            <p:extLst>
              <p:ext uri="{D42A27DB-BD31-4B8C-83A1-F6EECF244321}">
                <p14:modId xmlns:p14="http://schemas.microsoft.com/office/powerpoint/2010/main" val="2897076428"/>
              </p:ext>
            </p:extLst>
          </p:nvPr>
        </p:nvGraphicFramePr>
        <p:xfrm>
          <a:off x="7661275" y="4572000"/>
          <a:ext cx="374650" cy="498475"/>
        </p:xfrm>
        <a:graphic>
          <a:graphicData uri="http://schemas.openxmlformats.org/presentationml/2006/ole">
            <mc:AlternateContent xmlns:mc="http://schemas.openxmlformats.org/markup-compatibility/2006">
              <mc:Choice xmlns:v="urn:schemas-microsoft-com:vml" Requires="v">
                <p:oleObj spid="_x0000_s71047" name="Equation" r:id="rId11" imgW="152280" imgH="203040" progId="Equation.DSMT4">
                  <p:embed/>
                </p:oleObj>
              </mc:Choice>
              <mc:Fallback>
                <p:oleObj name="Equation" r:id="rId11" imgW="152280" imgH="203040" progId="Equation.DSMT4">
                  <p:embed/>
                  <p:pic>
                    <p:nvPicPr>
                      <p:cNvPr id="92" name="对象 91">
                        <a:extLst>
                          <a:ext uri="{FF2B5EF4-FFF2-40B4-BE49-F238E27FC236}">
                            <a16:creationId xmlns:a16="http://schemas.microsoft.com/office/drawing/2014/main" id="{D151C91C-831E-422B-934C-7AF5B0214DF4}"/>
                          </a:ext>
                        </a:extLst>
                      </p:cNvPr>
                      <p:cNvPicPr/>
                      <p:nvPr/>
                    </p:nvPicPr>
                    <p:blipFill>
                      <a:blip r:embed="rId12"/>
                      <a:stretch>
                        <a:fillRect/>
                      </a:stretch>
                    </p:blipFill>
                    <p:spPr>
                      <a:xfrm>
                        <a:off x="7661275" y="4572000"/>
                        <a:ext cx="374650" cy="498475"/>
                      </a:xfrm>
                      <a:prstGeom prst="rect">
                        <a:avLst/>
                      </a:prstGeom>
                    </p:spPr>
                  </p:pic>
                </p:oleObj>
              </mc:Fallback>
            </mc:AlternateContent>
          </a:graphicData>
        </a:graphic>
      </p:graphicFrame>
      <p:cxnSp>
        <p:nvCxnSpPr>
          <p:cNvPr id="94" name="直接箭头连接符 93">
            <a:extLst>
              <a:ext uri="{FF2B5EF4-FFF2-40B4-BE49-F238E27FC236}">
                <a16:creationId xmlns:a16="http://schemas.microsoft.com/office/drawing/2014/main" id="{71F6D50E-715A-4CF5-ACCE-77644DABC24E}"/>
              </a:ext>
            </a:extLst>
          </p:cNvPr>
          <p:cNvCxnSpPr>
            <a:cxnSpLocks/>
          </p:cNvCxnSpPr>
          <p:nvPr/>
        </p:nvCxnSpPr>
        <p:spPr>
          <a:xfrm>
            <a:off x="7417637" y="5503112"/>
            <a:ext cx="35922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6" name="直接箭头连接符 95">
            <a:extLst>
              <a:ext uri="{FF2B5EF4-FFF2-40B4-BE49-F238E27FC236}">
                <a16:creationId xmlns:a16="http://schemas.microsoft.com/office/drawing/2014/main" id="{C6F0F86A-F82D-4D71-A10D-C149CAA8428A}"/>
              </a:ext>
            </a:extLst>
          </p:cNvPr>
          <p:cNvCxnSpPr>
            <a:cxnSpLocks/>
          </p:cNvCxnSpPr>
          <p:nvPr/>
        </p:nvCxnSpPr>
        <p:spPr>
          <a:xfrm flipV="1">
            <a:off x="7417637" y="5047405"/>
            <a:ext cx="17214" cy="4453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8" name="直接箭头连接符 97">
            <a:extLst>
              <a:ext uri="{FF2B5EF4-FFF2-40B4-BE49-F238E27FC236}">
                <a16:creationId xmlns:a16="http://schemas.microsoft.com/office/drawing/2014/main" id="{C7108963-3A25-4CB5-8BFE-9B0D54F1D0E0}"/>
              </a:ext>
            </a:extLst>
          </p:cNvPr>
          <p:cNvCxnSpPr>
            <a:cxnSpLocks/>
          </p:cNvCxnSpPr>
          <p:nvPr/>
        </p:nvCxnSpPr>
        <p:spPr>
          <a:xfrm flipH="1">
            <a:off x="7002522" y="5499507"/>
            <a:ext cx="432329" cy="2278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9" name="文本框 98">
            <a:extLst>
              <a:ext uri="{FF2B5EF4-FFF2-40B4-BE49-F238E27FC236}">
                <a16:creationId xmlns:a16="http://schemas.microsoft.com/office/drawing/2014/main" id="{48036F1B-2B13-46EA-999B-B9BDD8CE243C}"/>
              </a:ext>
            </a:extLst>
          </p:cNvPr>
          <p:cNvSpPr txBox="1"/>
          <p:nvPr/>
        </p:nvSpPr>
        <p:spPr>
          <a:xfrm>
            <a:off x="5934976" y="6246129"/>
            <a:ext cx="422212" cy="720080"/>
          </a:xfrm>
          <a:prstGeom prst="rect">
            <a:avLst/>
          </a:prstGeom>
          <a:noFill/>
        </p:spPr>
        <p:txBody>
          <a:bodyPr wrap="square" rtlCol="0">
            <a:noAutofit/>
          </a:bodyPr>
          <a:lstStyle/>
          <a:p>
            <a:pPr>
              <a:lnSpc>
                <a:spcPct val="110000"/>
              </a:lnSpc>
              <a:spcBef>
                <a:spcPts val="0"/>
              </a:spcBef>
              <a:spcAft>
                <a:spcPts val="600"/>
              </a:spcAft>
              <a:buClr>
                <a:schemeClr val="tx1"/>
              </a:buClr>
            </a:pPr>
            <a:r>
              <a:rPr lang="en-US" altLang="zh-CN" sz="2000" i="1" dirty="0">
                <a:latin typeface="Times New Roman" pitchFamily="18" charset="0"/>
                <a:ea typeface="微软雅黑" panose="020B0503020204020204" pitchFamily="34" charset="-122"/>
                <a:cs typeface="Times New Roman" pitchFamily="18" charset="0"/>
              </a:rPr>
              <a:t>x</a:t>
            </a:r>
            <a:endParaRPr lang="zh-CN" altLang="en-US" sz="2000" i="1" dirty="0">
              <a:latin typeface="Times New Roman" pitchFamily="18" charset="0"/>
              <a:ea typeface="微软雅黑" panose="020B0503020204020204" pitchFamily="34" charset="-122"/>
              <a:cs typeface="Times New Roman" pitchFamily="18" charset="0"/>
            </a:endParaRPr>
          </a:p>
        </p:txBody>
      </p:sp>
      <p:sp>
        <p:nvSpPr>
          <p:cNvPr id="101" name="文本框 100">
            <a:extLst>
              <a:ext uri="{FF2B5EF4-FFF2-40B4-BE49-F238E27FC236}">
                <a16:creationId xmlns:a16="http://schemas.microsoft.com/office/drawing/2014/main" id="{BEBBC2BD-B7B3-4654-A014-378A3F5A2775}"/>
              </a:ext>
            </a:extLst>
          </p:cNvPr>
          <p:cNvSpPr txBox="1"/>
          <p:nvPr/>
        </p:nvSpPr>
        <p:spPr>
          <a:xfrm>
            <a:off x="8144785" y="5898110"/>
            <a:ext cx="422212" cy="720080"/>
          </a:xfrm>
          <a:prstGeom prst="rect">
            <a:avLst/>
          </a:prstGeom>
          <a:noFill/>
        </p:spPr>
        <p:txBody>
          <a:bodyPr wrap="square" rtlCol="0">
            <a:noAutofit/>
          </a:bodyPr>
          <a:lstStyle/>
          <a:p>
            <a:pPr>
              <a:lnSpc>
                <a:spcPct val="110000"/>
              </a:lnSpc>
              <a:spcBef>
                <a:spcPts val="0"/>
              </a:spcBef>
              <a:spcAft>
                <a:spcPts val="600"/>
              </a:spcAft>
              <a:buClr>
                <a:schemeClr val="tx1"/>
              </a:buClr>
            </a:pPr>
            <a:r>
              <a:rPr lang="en-US" altLang="zh-CN" sz="2000" i="1" dirty="0">
                <a:latin typeface="Times New Roman" pitchFamily="18" charset="0"/>
                <a:ea typeface="微软雅黑" panose="020B0503020204020204" pitchFamily="34" charset="-122"/>
                <a:cs typeface="Times New Roman" pitchFamily="18" charset="0"/>
              </a:rPr>
              <a:t>y</a:t>
            </a:r>
            <a:endParaRPr lang="zh-CN" altLang="en-US" sz="2000" i="1" dirty="0">
              <a:latin typeface="Times New Roman" pitchFamily="18" charset="0"/>
              <a:ea typeface="微软雅黑" panose="020B0503020204020204" pitchFamily="34" charset="-122"/>
              <a:cs typeface="Times New Roman" pitchFamily="18" charset="0"/>
            </a:endParaRPr>
          </a:p>
        </p:txBody>
      </p:sp>
      <p:sp>
        <p:nvSpPr>
          <p:cNvPr id="102" name="文本框 101">
            <a:extLst>
              <a:ext uri="{FF2B5EF4-FFF2-40B4-BE49-F238E27FC236}">
                <a16:creationId xmlns:a16="http://schemas.microsoft.com/office/drawing/2014/main" id="{070E2B10-5712-4B01-8C40-5312B2EFACA6}"/>
              </a:ext>
            </a:extLst>
          </p:cNvPr>
          <p:cNvSpPr txBox="1"/>
          <p:nvPr/>
        </p:nvSpPr>
        <p:spPr>
          <a:xfrm>
            <a:off x="6433351" y="4335570"/>
            <a:ext cx="422212" cy="720080"/>
          </a:xfrm>
          <a:prstGeom prst="rect">
            <a:avLst/>
          </a:prstGeom>
          <a:noFill/>
        </p:spPr>
        <p:txBody>
          <a:bodyPr wrap="square" rtlCol="0">
            <a:noAutofit/>
          </a:bodyPr>
          <a:lstStyle/>
          <a:p>
            <a:pPr>
              <a:lnSpc>
                <a:spcPct val="110000"/>
              </a:lnSpc>
              <a:spcBef>
                <a:spcPts val="0"/>
              </a:spcBef>
              <a:spcAft>
                <a:spcPts val="600"/>
              </a:spcAft>
              <a:buClr>
                <a:schemeClr val="tx1"/>
              </a:buClr>
            </a:pPr>
            <a:r>
              <a:rPr lang="en-US" altLang="zh-CN" sz="2000" i="1" dirty="0">
                <a:latin typeface="Times New Roman" pitchFamily="18" charset="0"/>
                <a:ea typeface="微软雅黑" panose="020B0503020204020204" pitchFamily="34" charset="-122"/>
                <a:cs typeface="Times New Roman" pitchFamily="18" charset="0"/>
              </a:rPr>
              <a:t>z</a:t>
            </a:r>
            <a:endParaRPr lang="zh-CN" altLang="en-US" sz="2000" i="1" dirty="0">
              <a:latin typeface="Times New Roman" pitchFamily="18" charset="0"/>
              <a:ea typeface="微软雅黑" panose="020B0503020204020204" pitchFamily="34" charset="-122"/>
              <a:cs typeface="Times New Roman" pitchFamily="18" charset="0"/>
            </a:endParaRPr>
          </a:p>
        </p:txBody>
      </p:sp>
      <p:graphicFrame>
        <p:nvGraphicFramePr>
          <p:cNvPr id="26" name="对象 25">
            <a:extLst>
              <a:ext uri="{FF2B5EF4-FFF2-40B4-BE49-F238E27FC236}">
                <a16:creationId xmlns:a16="http://schemas.microsoft.com/office/drawing/2014/main" id="{74E9A733-C3BF-47A7-9956-F89EC1322F23}"/>
              </a:ext>
            </a:extLst>
          </p:cNvPr>
          <p:cNvGraphicFramePr>
            <a:graphicFrameLocks noChangeAspect="1"/>
          </p:cNvGraphicFramePr>
          <p:nvPr>
            <p:extLst>
              <p:ext uri="{D42A27DB-BD31-4B8C-83A1-F6EECF244321}">
                <p14:modId xmlns:p14="http://schemas.microsoft.com/office/powerpoint/2010/main" val="1065289966"/>
              </p:ext>
            </p:extLst>
          </p:nvPr>
        </p:nvGraphicFramePr>
        <p:xfrm>
          <a:off x="252413" y="6021388"/>
          <a:ext cx="1117600" cy="720725"/>
        </p:xfrm>
        <a:graphic>
          <a:graphicData uri="http://schemas.openxmlformats.org/presentationml/2006/ole">
            <mc:AlternateContent xmlns:mc="http://schemas.openxmlformats.org/markup-compatibility/2006">
              <mc:Choice xmlns:v="urn:schemas-microsoft-com:vml" Requires="v">
                <p:oleObj spid="_x0000_s71048" name="Equation" r:id="rId13" imgW="583920" imgH="393480" progId="Equation.DSMT4">
                  <p:embed/>
                </p:oleObj>
              </mc:Choice>
              <mc:Fallback>
                <p:oleObj name="Equation" r:id="rId13" imgW="583920" imgH="393480" progId="Equation.DSMT4">
                  <p:embed/>
                  <p:pic>
                    <p:nvPicPr>
                      <p:cNvPr id="26" name="对象 25">
                        <a:extLst>
                          <a:ext uri="{FF2B5EF4-FFF2-40B4-BE49-F238E27FC236}">
                            <a16:creationId xmlns:a16="http://schemas.microsoft.com/office/drawing/2014/main" id="{74E9A733-C3BF-47A7-9956-F89EC1322F23}"/>
                          </a:ext>
                        </a:extLst>
                      </p:cNvPr>
                      <p:cNvPicPr/>
                      <p:nvPr/>
                    </p:nvPicPr>
                    <p:blipFill>
                      <a:blip r:embed="rId14"/>
                      <a:stretch>
                        <a:fillRect/>
                      </a:stretch>
                    </p:blipFill>
                    <p:spPr>
                      <a:xfrm>
                        <a:off x="252413" y="6021388"/>
                        <a:ext cx="1117600" cy="720725"/>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456AC842-343D-43B7-A995-D3F05EE79BDD}"/>
              </a:ext>
            </a:extLst>
          </p:cNvPr>
          <p:cNvGraphicFramePr>
            <a:graphicFrameLocks noChangeAspect="1"/>
          </p:cNvGraphicFramePr>
          <p:nvPr>
            <p:extLst>
              <p:ext uri="{D42A27DB-BD31-4B8C-83A1-F6EECF244321}">
                <p14:modId xmlns:p14="http://schemas.microsoft.com/office/powerpoint/2010/main" val="480530011"/>
              </p:ext>
            </p:extLst>
          </p:nvPr>
        </p:nvGraphicFramePr>
        <p:xfrm>
          <a:off x="260350" y="5046663"/>
          <a:ext cx="1117600" cy="803275"/>
        </p:xfrm>
        <a:graphic>
          <a:graphicData uri="http://schemas.openxmlformats.org/presentationml/2006/ole">
            <mc:AlternateContent xmlns:mc="http://schemas.openxmlformats.org/markup-compatibility/2006">
              <mc:Choice xmlns:v="urn:schemas-microsoft-com:vml" Requires="v">
                <p:oleObj spid="_x0000_s71049" name="Equation" r:id="rId15" imgW="583920" imgH="419040" progId="Equation.DSMT4">
                  <p:embed/>
                </p:oleObj>
              </mc:Choice>
              <mc:Fallback>
                <p:oleObj name="Equation" r:id="rId15" imgW="583920" imgH="419040" progId="Equation.DSMT4">
                  <p:embed/>
                  <p:pic>
                    <p:nvPicPr>
                      <p:cNvPr id="27" name="对象 26">
                        <a:extLst>
                          <a:ext uri="{FF2B5EF4-FFF2-40B4-BE49-F238E27FC236}">
                            <a16:creationId xmlns:a16="http://schemas.microsoft.com/office/drawing/2014/main" id="{456AC842-343D-43B7-A995-D3F05EE79BDD}"/>
                          </a:ext>
                        </a:extLst>
                      </p:cNvPr>
                      <p:cNvPicPr/>
                      <p:nvPr/>
                    </p:nvPicPr>
                    <p:blipFill>
                      <a:blip r:embed="rId16"/>
                      <a:stretch>
                        <a:fillRect/>
                      </a:stretch>
                    </p:blipFill>
                    <p:spPr>
                      <a:xfrm>
                        <a:off x="260350" y="5046663"/>
                        <a:ext cx="1117600" cy="803275"/>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1396F8FE-F930-439A-9D50-8973F02C0C39}"/>
              </a:ext>
            </a:extLst>
          </p:cNvPr>
          <p:cNvGraphicFramePr>
            <a:graphicFrameLocks noChangeAspect="1"/>
          </p:cNvGraphicFramePr>
          <p:nvPr>
            <p:extLst>
              <p:ext uri="{D42A27DB-BD31-4B8C-83A1-F6EECF244321}">
                <p14:modId xmlns:p14="http://schemas.microsoft.com/office/powerpoint/2010/main" val="19233145"/>
              </p:ext>
            </p:extLst>
          </p:nvPr>
        </p:nvGraphicFramePr>
        <p:xfrm>
          <a:off x="1595438" y="6021388"/>
          <a:ext cx="1093787" cy="755650"/>
        </p:xfrm>
        <a:graphic>
          <a:graphicData uri="http://schemas.openxmlformats.org/presentationml/2006/ole">
            <mc:AlternateContent xmlns:mc="http://schemas.openxmlformats.org/markup-compatibility/2006">
              <mc:Choice xmlns:v="urn:schemas-microsoft-com:vml" Requires="v">
                <p:oleObj spid="_x0000_s71050" name="Equation" r:id="rId17" imgW="571320" imgH="393480" progId="Equation.DSMT4">
                  <p:embed/>
                </p:oleObj>
              </mc:Choice>
              <mc:Fallback>
                <p:oleObj name="Equation" r:id="rId17" imgW="571320" imgH="393480" progId="Equation.DSMT4">
                  <p:embed/>
                  <p:pic>
                    <p:nvPicPr>
                      <p:cNvPr id="28" name="对象 27">
                        <a:extLst>
                          <a:ext uri="{FF2B5EF4-FFF2-40B4-BE49-F238E27FC236}">
                            <a16:creationId xmlns:a16="http://schemas.microsoft.com/office/drawing/2014/main" id="{1396F8FE-F930-439A-9D50-8973F02C0C39}"/>
                          </a:ext>
                        </a:extLst>
                      </p:cNvPr>
                      <p:cNvPicPr/>
                      <p:nvPr/>
                    </p:nvPicPr>
                    <p:blipFill>
                      <a:blip r:embed="rId18"/>
                      <a:stretch>
                        <a:fillRect/>
                      </a:stretch>
                    </p:blipFill>
                    <p:spPr>
                      <a:xfrm>
                        <a:off x="1595438" y="6021388"/>
                        <a:ext cx="1093787" cy="755650"/>
                      </a:xfrm>
                      <a:prstGeom prst="rect">
                        <a:avLst/>
                      </a:prstGeom>
                    </p:spPr>
                  </p:pic>
                </p:oleObj>
              </mc:Fallback>
            </mc:AlternateContent>
          </a:graphicData>
        </a:graphic>
      </p:graphicFrame>
      <p:sp>
        <p:nvSpPr>
          <p:cNvPr id="103" name="文本框 102">
            <a:extLst>
              <a:ext uri="{FF2B5EF4-FFF2-40B4-BE49-F238E27FC236}">
                <a16:creationId xmlns:a16="http://schemas.microsoft.com/office/drawing/2014/main" id="{E9EE87F4-6DCC-48FE-BF60-C06E2F83236B}"/>
              </a:ext>
            </a:extLst>
          </p:cNvPr>
          <p:cNvSpPr txBox="1"/>
          <p:nvPr/>
        </p:nvSpPr>
        <p:spPr>
          <a:xfrm>
            <a:off x="1564407" y="5287096"/>
            <a:ext cx="4645055" cy="394308"/>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000" dirty="0">
                <a:latin typeface="Times New Roman" pitchFamily="18" charset="0"/>
                <a:ea typeface="微软雅黑" panose="020B0503020204020204" pitchFamily="34" charset="-122"/>
                <a:cs typeface="Times New Roman" pitchFamily="18" charset="0"/>
              </a:rPr>
              <a:t>为该剖面的</a:t>
            </a:r>
            <a:r>
              <a:rPr lang="zh-CN" altLang="en-US" sz="2000" b="1" dirty="0">
                <a:solidFill>
                  <a:schemeClr val="bg2">
                    <a:lumMod val="50000"/>
                  </a:schemeClr>
                </a:solidFill>
                <a:latin typeface="Times New Roman" pitchFamily="18" charset="0"/>
                <a:ea typeface="微软雅黑" panose="020B0503020204020204" pitchFamily="34" charset="-122"/>
                <a:cs typeface="Times New Roman" pitchFamily="18" charset="0"/>
              </a:rPr>
              <a:t>正应力</a:t>
            </a:r>
          </a:p>
        </p:txBody>
      </p:sp>
      <p:sp>
        <p:nvSpPr>
          <p:cNvPr id="104" name="文本框 103">
            <a:extLst>
              <a:ext uri="{FF2B5EF4-FFF2-40B4-BE49-F238E27FC236}">
                <a16:creationId xmlns:a16="http://schemas.microsoft.com/office/drawing/2014/main" id="{B99B22E3-E841-4C71-A2C1-9FB5824AB352}"/>
              </a:ext>
            </a:extLst>
          </p:cNvPr>
          <p:cNvSpPr txBox="1"/>
          <p:nvPr/>
        </p:nvSpPr>
        <p:spPr>
          <a:xfrm>
            <a:off x="2789796" y="6206574"/>
            <a:ext cx="4645055" cy="394308"/>
          </a:xfrm>
          <a:prstGeom prst="rect">
            <a:avLst/>
          </a:prstGeom>
          <a:noFill/>
        </p:spPr>
        <p:txBody>
          <a:bodyPr wrap="square" rtlCol="0">
            <a:noAutofit/>
          </a:bodyPr>
          <a:lstStyle/>
          <a:p>
            <a:pPr>
              <a:lnSpc>
                <a:spcPct val="110000"/>
              </a:lnSpc>
              <a:spcBef>
                <a:spcPts val="0"/>
              </a:spcBef>
              <a:spcAft>
                <a:spcPts val="600"/>
              </a:spcAft>
              <a:buClr>
                <a:schemeClr val="tx1"/>
              </a:buClr>
            </a:pPr>
            <a:r>
              <a:rPr lang="zh-CN" altLang="en-US" sz="2000" dirty="0">
                <a:latin typeface="Times New Roman" pitchFamily="18" charset="0"/>
                <a:ea typeface="微软雅黑" panose="020B0503020204020204" pitchFamily="34" charset="-122"/>
                <a:cs typeface="Times New Roman" pitchFamily="18" charset="0"/>
              </a:rPr>
              <a:t>为该剖面的</a:t>
            </a:r>
            <a:r>
              <a:rPr lang="zh-CN" altLang="en-US" sz="2000" b="1" dirty="0">
                <a:solidFill>
                  <a:schemeClr val="bg2">
                    <a:lumMod val="50000"/>
                  </a:schemeClr>
                </a:solidFill>
                <a:latin typeface="Times New Roman" pitchFamily="18" charset="0"/>
                <a:ea typeface="微软雅黑" panose="020B0503020204020204" pitchFamily="34" charset="-122"/>
                <a:cs typeface="Times New Roman" pitchFamily="18" charset="0"/>
              </a:rPr>
              <a:t>剪切应力</a:t>
            </a:r>
          </a:p>
        </p:txBody>
      </p:sp>
      <p:graphicFrame>
        <p:nvGraphicFramePr>
          <p:cNvPr id="47" name="对象 46">
            <a:extLst>
              <a:ext uri="{FF2B5EF4-FFF2-40B4-BE49-F238E27FC236}">
                <a16:creationId xmlns:a16="http://schemas.microsoft.com/office/drawing/2014/main" id="{1AA5CF89-0085-47FC-985B-805B97C73C65}"/>
              </a:ext>
            </a:extLst>
          </p:cNvPr>
          <p:cNvGraphicFramePr>
            <a:graphicFrameLocks noChangeAspect="1"/>
          </p:cNvGraphicFramePr>
          <p:nvPr>
            <p:extLst>
              <p:ext uri="{D42A27DB-BD31-4B8C-83A1-F6EECF244321}">
                <p14:modId xmlns:p14="http://schemas.microsoft.com/office/powerpoint/2010/main" val="1722968178"/>
              </p:ext>
            </p:extLst>
          </p:nvPr>
        </p:nvGraphicFramePr>
        <p:xfrm>
          <a:off x="7626101" y="5450423"/>
          <a:ext cx="388938" cy="461962"/>
        </p:xfrm>
        <a:graphic>
          <a:graphicData uri="http://schemas.openxmlformats.org/presentationml/2006/ole">
            <mc:AlternateContent xmlns:mc="http://schemas.openxmlformats.org/markup-compatibility/2006">
              <mc:Choice xmlns:v="urn:schemas-microsoft-com:vml" Requires="v">
                <p:oleObj spid="_x0000_s71051" name="Equation" r:id="rId19" imgW="203040" imgH="241200" progId="Equation.DSMT4">
                  <p:embed/>
                </p:oleObj>
              </mc:Choice>
              <mc:Fallback>
                <p:oleObj name="Equation" r:id="rId19" imgW="203040" imgH="241200" progId="Equation.DSMT4">
                  <p:embed/>
                  <p:pic>
                    <p:nvPicPr>
                      <p:cNvPr id="27" name="对象 26">
                        <a:extLst>
                          <a:ext uri="{FF2B5EF4-FFF2-40B4-BE49-F238E27FC236}">
                            <a16:creationId xmlns:a16="http://schemas.microsoft.com/office/drawing/2014/main" id="{456AC842-343D-43B7-A995-D3F05EE79BDD}"/>
                          </a:ext>
                        </a:extLst>
                      </p:cNvPr>
                      <p:cNvPicPr/>
                      <p:nvPr/>
                    </p:nvPicPr>
                    <p:blipFill>
                      <a:blip r:embed="rId20"/>
                      <a:stretch>
                        <a:fillRect/>
                      </a:stretch>
                    </p:blipFill>
                    <p:spPr>
                      <a:xfrm>
                        <a:off x="7626101" y="5450423"/>
                        <a:ext cx="388938" cy="461962"/>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FEFEAF2D-5CB4-4CD8-B405-5BF160D5A44B}"/>
              </a:ext>
            </a:extLst>
          </p:cNvPr>
          <p:cNvGraphicFramePr>
            <a:graphicFrameLocks noChangeAspect="1"/>
          </p:cNvGraphicFramePr>
          <p:nvPr>
            <p:extLst>
              <p:ext uri="{D42A27DB-BD31-4B8C-83A1-F6EECF244321}">
                <p14:modId xmlns:p14="http://schemas.microsoft.com/office/powerpoint/2010/main" val="1853458155"/>
              </p:ext>
            </p:extLst>
          </p:nvPr>
        </p:nvGraphicFramePr>
        <p:xfrm>
          <a:off x="6752628" y="5598691"/>
          <a:ext cx="388937" cy="461863"/>
        </p:xfrm>
        <a:graphic>
          <a:graphicData uri="http://schemas.openxmlformats.org/presentationml/2006/ole">
            <mc:AlternateContent xmlns:mc="http://schemas.openxmlformats.org/markup-compatibility/2006">
              <mc:Choice xmlns:v="urn:schemas-microsoft-com:vml" Requires="v">
                <p:oleObj spid="_x0000_s71052" name="Equation" r:id="rId21" imgW="203040" imgH="241200" progId="Equation.DSMT4">
                  <p:embed/>
                </p:oleObj>
              </mc:Choice>
              <mc:Fallback>
                <p:oleObj name="Equation" r:id="rId21" imgW="203040" imgH="241200" progId="Equation.DSMT4">
                  <p:embed/>
                  <p:pic>
                    <p:nvPicPr>
                      <p:cNvPr id="0" name=""/>
                      <p:cNvPicPr/>
                      <p:nvPr/>
                    </p:nvPicPr>
                    <p:blipFill>
                      <a:blip r:embed="rId22"/>
                      <a:stretch>
                        <a:fillRect/>
                      </a:stretch>
                    </p:blipFill>
                    <p:spPr>
                      <a:xfrm>
                        <a:off x="6752628" y="5598691"/>
                        <a:ext cx="388937" cy="461863"/>
                      </a:xfrm>
                      <a:prstGeom prst="rect">
                        <a:avLst/>
                      </a:prstGeom>
                    </p:spPr>
                  </p:pic>
                </p:oleObj>
              </mc:Fallback>
            </mc:AlternateContent>
          </a:graphicData>
        </a:graphic>
      </p:graphicFrame>
      <p:graphicFrame>
        <p:nvGraphicFramePr>
          <p:cNvPr id="48" name="对象 47">
            <a:extLst>
              <a:ext uri="{FF2B5EF4-FFF2-40B4-BE49-F238E27FC236}">
                <a16:creationId xmlns:a16="http://schemas.microsoft.com/office/drawing/2014/main" id="{B2CDAB87-44C8-4524-B4F5-896BBDBEA8A8}"/>
              </a:ext>
            </a:extLst>
          </p:cNvPr>
          <p:cNvGraphicFramePr>
            <a:graphicFrameLocks noChangeAspect="1"/>
          </p:cNvGraphicFramePr>
          <p:nvPr>
            <p:extLst>
              <p:ext uri="{D42A27DB-BD31-4B8C-83A1-F6EECF244321}">
                <p14:modId xmlns:p14="http://schemas.microsoft.com/office/powerpoint/2010/main" val="3439670818"/>
              </p:ext>
            </p:extLst>
          </p:nvPr>
        </p:nvGraphicFramePr>
        <p:xfrm>
          <a:off x="7208312" y="4595334"/>
          <a:ext cx="388938" cy="463550"/>
        </p:xfrm>
        <a:graphic>
          <a:graphicData uri="http://schemas.openxmlformats.org/presentationml/2006/ole">
            <mc:AlternateContent xmlns:mc="http://schemas.openxmlformats.org/markup-compatibility/2006">
              <mc:Choice xmlns:v="urn:schemas-microsoft-com:vml" Requires="v">
                <p:oleObj spid="_x0000_s71053" name="Equation" r:id="rId23" imgW="203040" imgH="241200" progId="Equation.DSMT4">
                  <p:embed/>
                </p:oleObj>
              </mc:Choice>
              <mc:Fallback>
                <p:oleObj name="Equation" r:id="rId23" imgW="203040" imgH="241200" progId="Equation.DSMT4">
                  <p:embed/>
                  <p:pic>
                    <p:nvPicPr>
                      <p:cNvPr id="28" name="对象 27">
                        <a:extLst>
                          <a:ext uri="{FF2B5EF4-FFF2-40B4-BE49-F238E27FC236}">
                            <a16:creationId xmlns:a16="http://schemas.microsoft.com/office/drawing/2014/main" id="{1396F8FE-F930-439A-9D50-8973F02C0C39}"/>
                          </a:ext>
                        </a:extLst>
                      </p:cNvPr>
                      <p:cNvPicPr/>
                      <p:nvPr/>
                    </p:nvPicPr>
                    <p:blipFill>
                      <a:blip r:embed="rId24"/>
                      <a:stretch>
                        <a:fillRect/>
                      </a:stretch>
                    </p:blipFill>
                    <p:spPr>
                      <a:xfrm>
                        <a:off x="7208312" y="4595334"/>
                        <a:ext cx="388938" cy="463550"/>
                      </a:xfrm>
                      <a:prstGeom prst="rect">
                        <a:avLst/>
                      </a:prstGeom>
                    </p:spPr>
                  </p:pic>
                </p:oleObj>
              </mc:Fallback>
            </mc:AlternateContent>
          </a:graphicData>
        </a:graphic>
      </p:graphicFrame>
      <p:sp>
        <p:nvSpPr>
          <p:cNvPr id="49" name="文本框 48">
            <a:extLst>
              <a:ext uri="{FF2B5EF4-FFF2-40B4-BE49-F238E27FC236}">
                <a16:creationId xmlns:a16="http://schemas.microsoft.com/office/drawing/2014/main" id="{37FD1D5A-2D0C-4D10-9F32-9558E15013FB}"/>
              </a:ext>
            </a:extLst>
          </p:cNvPr>
          <p:cNvSpPr txBox="1"/>
          <p:nvPr/>
        </p:nvSpPr>
        <p:spPr>
          <a:xfrm>
            <a:off x="4535686" y="4537091"/>
            <a:ext cx="1996294" cy="394308"/>
          </a:xfrm>
          <a:prstGeom prst="rect">
            <a:avLst/>
          </a:prstGeom>
          <a:noFill/>
        </p:spPr>
        <p:txBody>
          <a:bodyPr wrap="square" rtlCol="0">
            <a:noAutofit/>
          </a:bodyPr>
          <a:lstStyle/>
          <a:p>
            <a:pPr>
              <a:lnSpc>
                <a:spcPct val="110000"/>
              </a:lnSpc>
              <a:spcBef>
                <a:spcPts val="0"/>
              </a:spcBef>
              <a:spcAft>
                <a:spcPts val="600"/>
              </a:spcAft>
              <a:buClr>
                <a:schemeClr val="tx1"/>
              </a:buClr>
            </a:pPr>
            <a:r>
              <a:rPr lang="en-US" altLang="zh-CN" sz="2000" b="1" dirty="0">
                <a:latin typeface="Times New Roman" pitchFamily="18" charset="0"/>
                <a:ea typeface="微软雅黑" panose="020B0503020204020204" pitchFamily="34" charset="-122"/>
                <a:cs typeface="Times New Roman" pitchFamily="18" charset="0"/>
              </a:rPr>
              <a:t>(</a:t>
            </a:r>
            <a:r>
              <a:rPr lang="zh-CN" altLang="en-US" sz="2000" b="1" dirty="0">
                <a:latin typeface="Times New Roman" pitchFamily="18" charset="0"/>
                <a:ea typeface="微软雅黑" panose="020B0503020204020204" pitchFamily="34" charset="-122"/>
                <a:cs typeface="Times New Roman" pitchFamily="18" charset="0"/>
              </a:rPr>
              <a:t>量纲</a:t>
            </a:r>
            <a:r>
              <a:rPr lang="en-US" altLang="zh-CN" sz="2000" b="1" dirty="0">
                <a:latin typeface="Times New Roman" pitchFamily="18" charset="0"/>
                <a:ea typeface="微软雅黑" panose="020B0503020204020204" pitchFamily="34" charset="-122"/>
                <a:cs typeface="Times New Roman" pitchFamily="18" charset="0"/>
              </a:rPr>
              <a:t>N/m</a:t>
            </a:r>
            <a:r>
              <a:rPr lang="en-US" altLang="zh-CN" sz="2000" b="1" baseline="30000" dirty="0">
                <a:latin typeface="Times New Roman" pitchFamily="18" charset="0"/>
                <a:ea typeface="微软雅黑" panose="020B0503020204020204" pitchFamily="34" charset="-122"/>
                <a:cs typeface="Times New Roman" pitchFamily="18" charset="0"/>
              </a:rPr>
              <a:t>2</a:t>
            </a:r>
            <a:r>
              <a:rPr lang="en-US" altLang="zh-CN" sz="2000" b="1" dirty="0">
                <a:latin typeface="Times New Roman" pitchFamily="18" charset="0"/>
                <a:ea typeface="微软雅黑" panose="020B0503020204020204" pitchFamily="34" charset="-122"/>
                <a:cs typeface="Times New Roman" pitchFamily="18" charset="0"/>
              </a:rPr>
              <a:t>(Pa))</a:t>
            </a:r>
            <a:endParaRPr lang="zh-CN" altLang="en-US" sz="2000" b="1" dirty="0">
              <a:latin typeface="Times New Roman" pitchFamily="18" charset="0"/>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629411179"/>
      </p:ext>
    </p:extLst>
  </p:cSld>
  <p:clrMapOvr>
    <a:masterClrMapping/>
  </p:clrMapOvr>
  <p:transition advTm="52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par>
                                <p:cTn id="34" presetID="10"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500"/>
                                        <p:tgtEl>
                                          <p:spTgt spid="71"/>
                                        </p:tgtEl>
                                      </p:cBhvr>
                                    </p:animEffect>
                                  </p:childTnLst>
                                </p:cTn>
                              </p:par>
                              <p:par>
                                <p:cTn id="37" presetID="10"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500"/>
                                        <p:tgtEl>
                                          <p:spTgt spid="85"/>
                                        </p:tgtEl>
                                      </p:cBhvr>
                                    </p:animEffect>
                                  </p:childTnLst>
                                </p:cTn>
                              </p:par>
                              <p:par>
                                <p:cTn id="67" presetID="10"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10" presetClass="entr" presetSubtype="0" fill="hold" nodeType="with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fade">
                                      <p:cBhvr>
                                        <p:cTn id="72" dur="500"/>
                                        <p:tgtEl>
                                          <p:spTgt spid="88"/>
                                        </p:tgtEl>
                                      </p:cBhvr>
                                    </p:animEffect>
                                  </p:childTnLst>
                                </p:cTn>
                              </p:par>
                              <p:par>
                                <p:cTn id="73" presetID="10"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fade">
                                      <p:cBhvr>
                                        <p:cTn id="75" dur="500"/>
                                        <p:tgtEl>
                                          <p:spTgt spid="8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par>
                                <p:cTn id="79" presetID="10" presetClass="entr" presetSubtype="0"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fade">
                                      <p:cBhvr>
                                        <p:cTn id="81" dur="500"/>
                                        <p:tgtEl>
                                          <p:spTgt spid="91"/>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animEffect transition="in" filter="fade">
                                      <p:cBhvr>
                                        <p:cTn id="87" dur="500"/>
                                        <p:tgtEl>
                                          <p:spTgt spid="94"/>
                                        </p:tgtEl>
                                      </p:cBhvr>
                                    </p:animEffect>
                                  </p:childTnLst>
                                </p:cTn>
                              </p:par>
                              <p:par>
                                <p:cTn id="88" presetID="10" presetClass="entr" presetSubtype="0" fill="hold"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fade">
                                      <p:cBhvr>
                                        <p:cTn id="90" dur="500"/>
                                        <p:tgtEl>
                                          <p:spTgt spid="96"/>
                                        </p:tgtEl>
                                      </p:cBhvr>
                                    </p:animEffect>
                                  </p:childTnLst>
                                </p:cTn>
                              </p:par>
                              <p:par>
                                <p:cTn id="91" presetID="10" presetClass="entr" presetSubtype="0"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fade">
                                      <p:cBhvr>
                                        <p:cTn id="93" dur="500"/>
                                        <p:tgtEl>
                                          <p:spTgt spid="9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9"/>
                                        </p:tgtEl>
                                        <p:attrNameLst>
                                          <p:attrName>style.visibility</p:attrName>
                                        </p:attrNameLst>
                                      </p:cBhvr>
                                      <p:to>
                                        <p:strVal val="visible"/>
                                      </p:to>
                                    </p:set>
                                    <p:animEffect transition="in" filter="fade">
                                      <p:cBhvr>
                                        <p:cTn id="96" dur="500"/>
                                        <p:tgtEl>
                                          <p:spTgt spid="9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fade">
                                      <p:cBhvr>
                                        <p:cTn id="99" dur="500"/>
                                        <p:tgtEl>
                                          <p:spTgt spid="101"/>
                                        </p:tgtEl>
                                      </p:cBhvr>
                                    </p:animEffect>
                                  </p:childTnLst>
                                </p:cTn>
                              </p:par>
                              <p:par>
                                <p:cTn id="100" presetID="10" presetClass="entr" presetSubtype="0" fill="hold"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500"/>
                                        <p:tgtEl>
                                          <p:spTgt spid="47"/>
                                        </p:tgtEl>
                                      </p:cBhvr>
                                    </p:animEffect>
                                  </p:childTnLst>
                                </p:cTn>
                              </p:par>
                              <p:par>
                                <p:cTn id="103" presetID="10" presetClass="entr" presetSubtype="0" fill="hold" nodeType="with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fade">
                                      <p:cBhvr>
                                        <p:cTn id="105" dur="500"/>
                                        <p:tgtEl>
                                          <p:spTgt spid="6"/>
                                        </p:tgtEl>
                                      </p:cBhvr>
                                    </p:animEffect>
                                  </p:childTnLst>
                                </p:cTn>
                              </p:par>
                              <p:par>
                                <p:cTn id="106" presetID="10" presetClass="entr" presetSubtype="0" fill="hold"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2"/>
                                        </p:tgtEl>
                                        <p:attrNameLst>
                                          <p:attrName>style.visibility</p:attrName>
                                        </p:attrNameLst>
                                      </p:cBhvr>
                                      <p:to>
                                        <p:strVal val="visible"/>
                                      </p:to>
                                    </p:set>
                                    <p:animEffect transition="in" filter="fade">
                                      <p:cBhvr>
                                        <p:cTn id="111" dur="500"/>
                                        <p:tgtEl>
                                          <p:spTgt spid="102"/>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fade">
                                      <p:cBhvr>
                                        <p:cTn id="116" dur="500"/>
                                        <p:tgtEl>
                                          <p:spTgt spid="26"/>
                                        </p:tgtEl>
                                      </p:cBhvr>
                                    </p:animEffect>
                                  </p:childTnLst>
                                </p:cTn>
                              </p:par>
                              <p:par>
                                <p:cTn id="117" presetID="10" presetClass="entr" presetSubtype="0" fill="hold" nodeType="with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500"/>
                                        <p:tgtEl>
                                          <p:spTgt spid="27"/>
                                        </p:tgtEl>
                                      </p:cBhvr>
                                    </p:animEffect>
                                  </p:childTnLst>
                                </p:cTn>
                              </p:par>
                              <p:par>
                                <p:cTn id="120" presetID="10" presetClass="entr" presetSubtype="0" fill="hold" nodeType="with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4"/>
                                        </p:tgtEl>
                                        <p:attrNameLst>
                                          <p:attrName>style.visibility</p:attrName>
                                        </p:attrNameLst>
                                      </p:cBhvr>
                                      <p:to>
                                        <p:strVal val="visible"/>
                                      </p:to>
                                    </p:set>
                                    <p:animEffect transition="in" filter="fade">
                                      <p:cBhvr>
                                        <p:cTn id="125" dur="500"/>
                                        <p:tgtEl>
                                          <p:spTgt spid="10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3"/>
                                        </p:tgtEl>
                                        <p:attrNameLst>
                                          <p:attrName>style.visibility</p:attrName>
                                        </p:attrNameLst>
                                      </p:cBhvr>
                                      <p:to>
                                        <p:strVal val="visible"/>
                                      </p:to>
                                    </p:set>
                                    <p:animEffect transition="in" filter="fade">
                                      <p:cBhvr>
                                        <p:cTn id="128"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2" grpId="0" animBg="1"/>
      <p:bldP spid="65" grpId="0" animBg="1"/>
      <p:bldP spid="76" grpId="0"/>
      <p:bldP spid="83" grpId="0"/>
      <p:bldP spid="85" grpId="0" animBg="1"/>
      <p:bldP spid="90" grpId="0" animBg="1"/>
      <p:bldP spid="99" grpId="0"/>
      <p:bldP spid="101" grpId="0"/>
      <p:bldP spid="102" grpId="0"/>
      <p:bldP spid="103" grpId="0"/>
      <p:bldP spid="104" grpId="0"/>
      <p:bldP spid="4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5CA8426B-F276-4B6F-8282-7026942EFB86}"/>
              </a:ext>
            </a:extLst>
          </p:cNvPr>
          <p:cNvSpPr txBox="1">
            <a:spLocks noChangeArrowheads="1"/>
          </p:cNvSpPr>
          <p:nvPr/>
        </p:nvSpPr>
        <p:spPr bwMode="auto">
          <a:xfrm>
            <a:off x="762000" y="838200"/>
            <a:ext cx="7010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10000"/>
              </a:spcBef>
              <a:buClr>
                <a:srgbClr val="FF0000"/>
              </a:buClr>
              <a:buSzPct val="75000"/>
              <a:buFont typeface="Times New Roman" panose="02020603050405020304" pitchFamily="18" charset="0"/>
              <a:buChar char="•"/>
            </a:pPr>
            <a:r>
              <a:rPr lang="en-US" altLang="zh-CN" sz="3200">
                <a:solidFill>
                  <a:srgbClr val="0000FF"/>
                </a:solidFill>
                <a:latin typeface="隶书" panose="02010509060101010101" pitchFamily="49" charset="-122"/>
                <a:ea typeface="隶书" panose="02010509060101010101" pitchFamily="49" charset="-122"/>
              </a:rPr>
              <a:t>  </a:t>
            </a:r>
            <a:r>
              <a:rPr lang="zh-CN" altLang="en-US" sz="3200">
                <a:solidFill>
                  <a:srgbClr val="0000FF"/>
                </a:solidFill>
                <a:latin typeface="隶书" panose="02010509060101010101" pitchFamily="49" charset="-122"/>
                <a:ea typeface="隶书" panose="02010509060101010101" pitchFamily="49" charset="-122"/>
              </a:rPr>
              <a:t>斯托克斯阻力公式</a:t>
            </a:r>
          </a:p>
        </p:txBody>
      </p:sp>
      <p:sp>
        <p:nvSpPr>
          <p:cNvPr id="79875" name="Rectangle 3">
            <a:extLst>
              <a:ext uri="{FF2B5EF4-FFF2-40B4-BE49-F238E27FC236}">
                <a16:creationId xmlns:a16="http://schemas.microsoft.com/office/drawing/2014/main" id="{1E8909F8-04D5-4E6F-9998-FF3085E7CFDB}"/>
              </a:ext>
            </a:extLst>
          </p:cNvPr>
          <p:cNvSpPr>
            <a:spLocks noChangeArrowheads="1"/>
          </p:cNvSpPr>
          <p:nvPr/>
        </p:nvSpPr>
        <p:spPr bwMode="auto">
          <a:xfrm>
            <a:off x="838200" y="1828800"/>
            <a:ext cx="4267200"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a:solidFill>
                  <a:srgbClr val="0000FF"/>
                </a:solidFill>
              </a:rPr>
              <a:t>1851</a:t>
            </a:r>
            <a:r>
              <a:rPr lang="zh-CN" altLang="en-US" sz="2800">
                <a:solidFill>
                  <a:srgbClr val="0000FF"/>
                </a:solidFill>
                <a:latin typeface="Book Antiqua" panose="02040602050305030304" pitchFamily="18" charset="0"/>
                <a:ea typeface="隶书" panose="02010509060101010101" pitchFamily="49" charset="-122"/>
              </a:rPr>
              <a:t>年斯托克斯研究了小球在粘性很大的液体中缓慢运动时所受到的阻力问题</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Book Antiqua" panose="02040602050305030304" pitchFamily="18" charset="0"/>
                <a:ea typeface="隶书" panose="02010509060101010101" pitchFamily="49" charset="-122"/>
              </a:rPr>
              <a:t>给出计算阻力的公式</a:t>
            </a:r>
          </a:p>
        </p:txBody>
      </p:sp>
      <p:graphicFrame>
        <p:nvGraphicFramePr>
          <p:cNvPr id="79876" name="Object 4">
            <a:extLst>
              <a:ext uri="{FF2B5EF4-FFF2-40B4-BE49-F238E27FC236}">
                <a16:creationId xmlns:a16="http://schemas.microsoft.com/office/drawing/2014/main" id="{CB773235-F334-4FC5-AB18-1C718C0B072E}"/>
              </a:ext>
            </a:extLst>
          </p:cNvPr>
          <p:cNvGraphicFramePr>
            <a:graphicFrameLocks noChangeAspect="1"/>
          </p:cNvGraphicFramePr>
          <p:nvPr/>
        </p:nvGraphicFramePr>
        <p:xfrm>
          <a:off x="1736725" y="4191000"/>
          <a:ext cx="1865313" cy="527050"/>
        </p:xfrm>
        <a:graphic>
          <a:graphicData uri="http://schemas.openxmlformats.org/presentationml/2006/ole">
            <mc:AlternateContent xmlns:mc="http://schemas.openxmlformats.org/markup-compatibility/2006">
              <mc:Choice xmlns:v="urn:schemas-microsoft-com:vml" Requires="v">
                <p:oleObj spid="_x0000_s98313" name="Equation" r:id="rId3" imgW="704777" imgH="190620" progId="Equation.DSMT4">
                  <p:embed/>
                </p:oleObj>
              </mc:Choice>
              <mc:Fallback>
                <p:oleObj name="Equation" r:id="rId3" imgW="704777" imgH="190620" progId="Equation.DSMT4">
                  <p:embed/>
                  <p:pic>
                    <p:nvPicPr>
                      <p:cNvPr id="79876" name="Object 4">
                        <a:extLst>
                          <a:ext uri="{FF2B5EF4-FFF2-40B4-BE49-F238E27FC236}">
                            <a16:creationId xmlns:a16="http://schemas.microsoft.com/office/drawing/2014/main" id="{CB773235-F334-4FC5-AB18-1C718C0B0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6725" y="4191000"/>
                        <a:ext cx="1865313"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78" name="Rectangle 0">
            <a:extLst>
              <a:ext uri="{FF2B5EF4-FFF2-40B4-BE49-F238E27FC236}">
                <a16:creationId xmlns:a16="http://schemas.microsoft.com/office/drawing/2014/main" id="{E0EA486C-ED5F-4A2D-984C-F5F387388B10}"/>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搠借挖瓢掣董仄好俘贡橱寓牢苠隧砍酚寸和钱蝇鄙聒堤氯苟鹳誊蛔苹各倩汽住邦</a:t>
            </a:r>
          </a:p>
        </p:txBody>
      </p:sp>
      <p:sp>
        <p:nvSpPr>
          <p:cNvPr id="11" name="矩形 10">
            <a:extLst>
              <a:ext uri="{FF2B5EF4-FFF2-40B4-BE49-F238E27FC236}">
                <a16:creationId xmlns:a16="http://schemas.microsoft.com/office/drawing/2014/main" id="{61EDE6AC-642D-4CE0-8D4E-2B3003779B05}"/>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2" name="标题 1">
            <a:extLst>
              <a:ext uri="{FF2B5EF4-FFF2-40B4-BE49-F238E27FC236}">
                <a16:creationId xmlns:a16="http://schemas.microsoft.com/office/drawing/2014/main" id="{2FAF1BD3-CD3E-4017-9B5B-F69525F8873C}"/>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3" name="矩形 12">
            <a:extLst>
              <a:ext uri="{FF2B5EF4-FFF2-40B4-BE49-F238E27FC236}">
                <a16:creationId xmlns:a16="http://schemas.microsoft.com/office/drawing/2014/main" id="{31D08FC9-3AC0-439D-B8E6-CAD80D0C109B}"/>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grpSp>
        <p:nvGrpSpPr>
          <p:cNvPr id="14" name="Group 93">
            <a:extLst>
              <a:ext uri="{FF2B5EF4-FFF2-40B4-BE49-F238E27FC236}">
                <a16:creationId xmlns:a16="http://schemas.microsoft.com/office/drawing/2014/main" id="{B00F623C-17BA-4BC6-AE60-BACEA7C44E9A}"/>
              </a:ext>
            </a:extLst>
          </p:cNvPr>
          <p:cNvGrpSpPr>
            <a:grpSpLocks/>
          </p:cNvGrpSpPr>
          <p:nvPr/>
        </p:nvGrpSpPr>
        <p:grpSpPr bwMode="auto">
          <a:xfrm>
            <a:off x="6804025" y="1700213"/>
            <a:ext cx="1873250" cy="4897437"/>
            <a:chOff x="4422" y="1071"/>
            <a:chExt cx="1180" cy="3085"/>
          </a:xfrm>
        </p:grpSpPr>
        <p:sp>
          <p:nvSpPr>
            <p:cNvPr id="15" name="Rectangle 25">
              <a:extLst>
                <a:ext uri="{FF2B5EF4-FFF2-40B4-BE49-F238E27FC236}">
                  <a16:creationId xmlns:a16="http://schemas.microsoft.com/office/drawing/2014/main" id="{2CB4E04E-B577-481B-8F98-BE94CA13D3BA}"/>
                </a:ext>
              </a:extLst>
            </p:cNvPr>
            <p:cNvSpPr>
              <a:spLocks noChangeArrowheads="1"/>
            </p:cNvSpPr>
            <p:nvPr/>
          </p:nvSpPr>
          <p:spPr bwMode="auto">
            <a:xfrm>
              <a:off x="4422" y="4020"/>
              <a:ext cx="1180" cy="136"/>
            </a:xfrm>
            <a:prstGeom prst="rect">
              <a:avLst/>
            </a:prstGeom>
            <a:pattFill prst="wdDnDiag">
              <a:fgClr>
                <a:schemeClr val="tx1"/>
              </a:fgClr>
              <a:bgClr>
                <a:srgbClr val="FFFFFF"/>
              </a:bgClr>
            </a:patt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26">
              <a:extLst>
                <a:ext uri="{FF2B5EF4-FFF2-40B4-BE49-F238E27FC236}">
                  <a16:creationId xmlns:a16="http://schemas.microsoft.com/office/drawing/2014/main" id="{04E2B45F-4DFC-4458-99FF-8E4E7194EB28}"/>
                </a:ext>
              </a:extLst>
            </p:cNvPr>
            <p:cNvSpPr>
              <a:spLocks noChangeShapeType="1"/>
            </p:cNvSpPr>
            <p:nvPr/>
          </p:nvSpPr>
          <p:spPr bwMode="auto">
            <a:xfrm>
              <a:off x="4422" y="4020"/>
              <a:ext cx="1180" cy="0"/>
            </a:xfrm>
            <a:prstGeom prst="line">
              <a:avLst/>
            </a:prstGeom>
            <a:noFill/>
            <a:ln w="1905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Rectangle 27">
              <a:extLst>
                <a:ext uri="{FF2B5EF4-FFF2-40B4-BE49-F238E27FC236}">
                  <a16:creationId xmlns:a16="http://schemas.microsoft.com/office/drawing/2014/main" id="{E148723C-BF03-4FC1-83B7-AE46C2D3C7DB}"/>
                </a:ext>
              </a:extLst>
            </p:cNvPr>
            <p:cNvSpPr>
              <a:spLocks noChangeArrowheads="1"/>
            </p:cNvSpPr>
            <p:nvPr/>
          </p:nvSpPr>
          <p:spPr bwMode="auto">
            <a:xfrm>
              <a:off x="4649" y="1253"/>
              <a:ext cx="726" cy="2676"/>
            </a:xfrm>
            <a:prstGeom prst="rect">
              <a:avLst/>
            </a:prstGeom>
            <a:gradFill rotWithShape="1">
              <a:gsLst>
                <a:gs pos="0">
                  <a:srgbClr val="99FF99"/>
                </a:gs>
                <a:gs pos="100000">
                  <a:srgbClr val="CCFFCC"/>
                </a:gs>
              </a:gsLst>
              <a:lin ang="5400000" scaled="1"/>
            </a:gra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Line 28">
              <a:extLst>
                <a:ext uri="{FF2B5EF4-FFF2-40B4-BE49-F238E27FC236}">
                  <a16:creationId xmlns:a16="http://schemas.microsoft.com/office/drawing/2014/main" id="{FD005677-DABC-474A-B739-41D46B9DAA5E}"/>
                </a:ext>
              </a:extLst>
            </p:cNvPr>
            <p:cNvSpPr>
              <a:spLocks noChangeShapeType="1"/>
            </p:cNvSpPr>
            <p:nvPr/>
          </p:nvSpPr>
          <p:spPr bwMode="auto">
            <a:xfrm flipV="1">
              <a:off x="4649" y="1071"/>
              <a:ext cx="0" cy="2858"/>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29">
              <a:extLst>
                <a:ext uri="{FF2B5EF4-FFF2-40B4-BE49-F238E27FC236}">
                  <a16:creationId xmlns:a16="http://schemas.microsoft.com/office/drawing/2014/main" id="{82250A07-833C-4961-AD4C-349F35FB979B}"/>
                </a:ext>
              </a:extLst>
            </p:cNvPr>
            <p:cNvSpPr>
              <a:spLocks noChangeShapeType="1"/>
            </p:cNvSpPr>
            <p:nvPr/>
          </p:nvSpPr>
          <p:spPr bwMode="auto">
            <a:xfrm flipV="1">
              <a:off x="5375" y="1207"/>
              <a:ext cx="0" cy="2722"/>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AutoShape 30">
              <a:extLst>
                <a:ext uri="{FF2B5EF4-FFF2-40B4-BE49-F238E27FC236}">
                  <a16:creationId xmlns:a16="http://schemas.microsoft.com/office/drawing/2014/main" id="{C793380E-A6CD-4F0F-AD4B-B42697461CFE}"/>
                </a:ext>
              </a:extLst>
            </p:cNvPr>
            <p:cNvSpPr>
              <a:spLocks noChangeArrowheads="1"/>
            </p:cNvSpPr>
            <p:nvPr/>
          </p:nvSpPr>
          <p:spPr bwMode="auto">
            <a:xfrm flipV="1">
              <a:off x="4558" y="3929"/>
              <a:ext cx="907" cy="91"/>
            </a:xfrm>
            <a:custGeom>
              <a:avLst/>
              <a:gdLst>
                <a:gd name="G0" fmla="+- 2024 0 0"/>
                <a:gd name="G1" fmla="+- 21600 0 2024"/>
                <a:gd name="G2" fmla="*/ 2024 1 2"/>
                <a:gd name="G3" fmla="+- 21600 0 G2"/>
                <a:gd name="G4" fmla="+/ 2024 21600 2"/>
                <a:gd name="G5" fmla="+/ G1 0 2"/>
                <a:gd name="G6" fmla="*/ 21600 21600 2024"/>
                <a:gd name="G7" fmla="*/ G6 1 2"/>
                <a:gd name="G8" fmla="+- 21600 0 G7"/>
                <a:gd name="G9" fmla="*/ 21600 1 2"/>
                <a:gd name="G10" fmla="+- 2024 0 G9"/>
                <a:gd name="G11" fmla="?: G10 G8 0"/>
                <a:gd name="G12" fmla="?: G10 G7 21600"/>
                <a:gd name="T0" fmla="*/ 20588 w 21600"/>
                <a:gd name="T1" fmla="*/ 10800 h 21600"/>
                <a:gd name="T2" fmla="*/ 10800 w 21600"/>
                <a:gd name="T3" fmla="*/ 21600 h 21600"/>
                <a:gd name="T4" fmla="*/ 1012 w 21600"/>
                <a:gd name="T5" fmla="*/ 10800 h 21600"/>
                <a:gd name="T6" fmla="*/ 10800 w 21600"/>
                <a:gd name="T7" fmla="*/ 0 h 21600"/>
                <a:gd name="T8" fmla="*/ 2812 w 21600"/>
                <a:gd name="T9" fmla="*/ 2812 h 21600"/>
                <a:gd name="T10" fmla="*/ 18788 w 21600"/>
                <a:gd name="T11" fmla="*/ 18788 h 21600"/>
              </a:gdLst>
              <a:ahLst/>
              <a:cxnLst>
                <a:cxn ang="0">
                  <a:pos x="T0" y="T1"/>
                </a:cxn>
                <a:cxn ang="0">
                  <a:pos x="T2" y="T3"/>
                </a:cxn>
                <a:cxn ang="0">
                  <a:pos x="T4" y="T5"/>
                </a:cxn>
                <a:cxn ang="0">
                  <a:pos x="T6" y="T7"/>
                </a:cxn>
              </a:cxnLst>
              <a:rect l="T8" t="T9" r="T10" b="T11"/>
              <a:pathLst>
                <a:path w="21600" h="21600">
                  <a:moveTo>
                    <a:pt x="0" y="0"/>
                  </a:moveTo>
                  <a:lnTo>
                    <a:pt x="2024" y="21600"/>
                  </a:lnTo>
                  <a:lnTo>
                    <a:pt x="19576" y="21600"/>
                  </a:lnTo>
                  <a:lnTo>
                    <a:pt x="21600" y="0"/>
                  </a:lnTo>
                  <a:close/>
                </a:path>
              </a:pathLst>
            </a:custGeom>
            <a:solidFill>
              <a:srgbClr val="CCFFCC"/>
            </a:solidFill>
            <a:ln w="19050" algn="ctr">
              <a:solidFill>
                <a:srgbClr val="008000"/>
              </a:solidFill>
              <a:miter lim="800000"/>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Line 31">
              <a:extLst>
                <a:ext uri="{FF2B5EF4-FFF2-40B4-BE49-F238E27FC236}">
                  <a16:creationId xmlns:a16="http://schemas.microsoft.com/office/drawing/2014/main" id="{97A18BD3-2E2C-4DF1-A8FD-B89827489145}"/>
                </a:ext>
              </a:extLst>
            </p:cNvPr>
            <p:cNvSpPr>
              <a:spLocks noChangeShapeType="1"/>
            </p:cNvSpPr>
            <p:nvPr/>
          </p:nvSpPr>
          <p:spPr bwMode="auto">
            <a:xfrm>
              <a:off x="4647" y="1077"/>
              <a:ext cx="816"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Arc 32">
              <a:extLst>
                <a:ext uri="{FF2B5EF4-FFF2-40B4-BE49-F238E27FC236}">
                  <a16:creationId xmlns:a16="http://schemas.microsoft.com/office/drawing/2014/main" id="{1B5FAACC-3BE7-4A49-A155-14DCB6BEA84C}"/>
                </a:ext>
              </a:extLst>
            </p:cNvPr>
            <p:cNvSpPr>
              <a:spLocks/>
            </p:cNvSpPr>
            <p:nvPr/>
          </p:nvSpPr>
          <p:spPr bwMode="auto">
            <a:xfrm>
              <a:off x="5375" y="1078"/>
              <a:ext cx="91" cy="135"/>
            </a:xfrm>
            <a:custGeom>
              <a:avLst/>
              <a:gdLst>
                <a:gd name="G0" fmla="+- 21600 0 0"/>
                <a:gd name="G1" fmla="+- 21569 0 0"/>
                <a:gd name="G2" fmla="+- 21600 0 0"/>
                <a:gd name="T0" fmla="*/ 0 w 21600"/>
                <a:gd name="T1" fmla="*/ 21703 h 21703"/>
                <a:gd name="T2" fmla="*/ 20451 w 21600"/>
                <a:gd name="T3" fmla="*/ 0 h 21703"/>
                <a:gd name="T4" fmla="*/ 21600 w 21600"/>
                <a:gd name="T5" fmla="*/ 21569 h 21703"/>
              </a:gdLst>
              <a:ahLst/>
              <a:cxnLst>
                <a:cxn ang="0">
                  <a:pos x="T0" y="T1"/>
                </a:cxn>
                <a:cxn ang="0">
                  <a:pos x="T2" y="T3"/>
                </a:cxn>
                <a:cxn ang="0">
                  <a:pos x="T4" y="T5"/>
                </a:cxn>
              </a:cxnLst>
              <a:rect l="0" t="0" r="r" b="b"/>
              <a:pathLst>
                <a:path w="21600" h="21703" fill="none" extrusionOk="0">
                  <a:moveTo>
                    <a:pt x="0" y="21702"/>
                  </a:moveTo>
                  <a:cubicBezTo>
                    <a:pt x="0" y="21658"/>
                    <a:pt x="0" y="21613"/>
                    <a:pt x="0" y="21569"/>
                  </a:cubicBezTo>
                  <a:cubicBezTo>
                    <a:pt x="0" y="10086"/>
                    <a:pt x="8984" y="610"/>
                    <a:pt x="20450" y="-1"/>
                  </a:cubicBezTo>
                </a:path>
                <a:path w="21600" h="21703" stroke="0" extrusionOk="0">
                  <a:moveTo>
                    <a:pt x="0" y="21702"/>
                  </a:moveTo>
                  <a:cubicBezTo>
                    <a:pt x="0" y="21658"/>
                    <a:pt x="0" y="21613"/>
                    <a:pt x="0" y="21569"/>
                  </a:cubicBezTo>
                  <a:cubicBezTo>
                    <a:pt x="0" y="10086"/>
                    <a:pt x="8984" y="610"/>
                    <a:pt x="20450" y="-1"/>
                  </a:cubicBezTo>
                  <a:lnTo>
                    <a:pt x="21600" y="21569"/>
                  </a:lnTo>
                  <a:close/>
                </a:path>
              </a:pathLst>
            </a:custGeom>
            <a:noFill/>
            <a:ln w="19050">
              <a:solidFill>
                <a:srgbClr val="008000"/>
              </a:solidFill>
              <a:round/>
              <a:headEnd/>
              <a:tailEnd type="none" w="med" len="lg"/>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Line 33">
              <a:extLst>
                <a:ext uri="{FF2B5EF4-FFF2-40B4-BE49-F238E27FC236}">
                  <a16:creationId xmlns:a16="http://schemas.microsoft.com/office/drawing/2014/main" id="{0F6F23EE-0900-456E-B670-CF2FD891F72F}"/>
                </a:ext>
              </a:extLst>
            </p:cNvPr>
            <p:cNvSpPr>
              <a:spLocks noChangeShapeType="1"/>
            </p:cNvSpPr>
            <p:nvPr/>
          </p:nvSpPr>
          <p:spPr bwMode="auto">
            <a:xfrm>
              <a:off x="4694" y="3793"/>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34">
              <a:extLst>
                <a:ext uri="{FF2B5EF4-FFF2-40B4-BE49-F238E27FC236}">
                  <a16:creationId xmlns:a16="http://schemas.microsoft.com/office/drawing/2014/main" id="{E582DC52-3979-49A2-AA2E-FB3C18F75F4F}"/>
                </a:ext>
              </a:extLst>
            </p:cNvPr>
            <p:cNvSpPr>
              <a:spLocks noChangeShapeType="1"/>
            </p:cNvSpPr>
            <p:nvPr/>
          </p:nvSpPr>
          <p:spPr bwMode="auto">
            <a:xfrm>
              <a:off x="4694" y="3748"/>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35">
              <a:extLst>
                <a:ext uri="{FF2B5EF4-FFF2-40B4-BE49-F238E27FC236}">
                  <a16:creationId xmlns:a16="http://schemas.microsoft.com/office/drawing/2014/main" id="{79119E3E-A594-414C-BCAC-617596C44611}"/>
                </a:ext>
              </a:extLst>
            </p:cNvPr>
            <p:cNvSpPr>
              <a:spLocks noChangeShapeType="1"/>
            </p:cNvSpPr>
            <p:nvPr/>
          </p:nvSpPr>
          <p:spPr bwMode="auto">
            <a:xfrm>
              <a:off x="4694" y="3702"/>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36">
              <a:extLst>
                <a:ext uri="{FF2B5EF4-FFF2-40B4-BE49-F238E27FC236}">
                  <a16:creationId xmlns:a16="http://schemas.microsoft.com/office/drawing/2014/main" id="{9100D033-8564-4B91-91A9-E6B6A5686890}"/>
                </a:ext>
              </a:extLst>
            </p:cNvPr>
            <p:cNvSpPr>
              <a:spLocks noChangeShapeType="1"/>
            </p:cNvSpPr>
            <p:nvPr/>
          </p:nvSpPr>
          <p:spPr bwMode="auto">
            <a:xfrm>
              <a:off x="4694" y="3658"/>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37">
              <a:extLst>
                <a:ext uri="{FF2B5EF4-FFF2-40B4-BE49-F238E27FC236}">
                  <a16:creationId xmlns:a16="http://schemas.microsoft.com/office/drawing/2014/main" id="{72F2D6BC-44AE-499D-B830-707AF0B176C8}"/>
                </a:ext>
              </a:extLst>
            </p:cNvPr>
            <p:cNvSpPr>
              <a:spLocks noChangeShapeType="1"/>
            </p:cNvSpPr>
            <p:nvPr/>
          </p:nvSpPr>
          <p:spPr bwMode="auto">
            <a:xfrm>
              <a:off x="4694" y="3612"/>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38">
              <a:extLst>
                <a:ext uri="{FF2B5EF4-FFF2-40B4-BE49-F238E27FC236}">
                  <a16:creationId xmlns:a16="http://schemas.microsoft.com/office/drawing/2014/main" id="{B7A3BEED-3ED1-4397-85D2-21DDE64E1034}"/>
                </a:ext>
              </a:extLst>
            </p:cNvPr>
            <p:cNvSpPr>
              <a:spLocks noChangeShapeType="1"/>
            </p:cNvSpPr>
            <p:nvPr/>
          </p:nvSpPr>
          <p:spPr bwMode="auto">
            <a:xfrm>
              <a:off x="4694" y="3566"/>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39">
              <a:extLst>
                <a:ext uri="{FF2B5EF4-FFF2-40B4-BE49-F238E27FC236}">
                  <a16:creationId xmlns:a16="http://schemas.microsoft.com/office/drawing/2014/main" id="{0C21CB48-6D77-4F70-BCC6-4C3DB4ED14F0}"/>
                </a:ext>
              </a:extLst>
            </p:cNvPr>
            <p:cNvSpPr>
              <a:spLocks noChangeShapeType="1"/>
            </p:cNvSpPr>
            <p:nvPr/>
          </p:nvSpPr>
          <p:spPr bwMode="auto">
            <a:xfrm>
              <a:off x="4694" y="3521"/>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40">
              <a:extLst>
                <a:ext uri="{FF2B5EF4-FFF2-40B4-BE49-F238E27FC236}">
                  <a16:creationId xmlns:a16="http://schemas.microsoft.com/office/drawing/2014/main" id="{F7B937AB-0839-4923-976C-2BF54D38E70F}"/>
                </a:ext>
              </a:extLst>
            </p:cNvPr>
            <p:cNvSpPr>
              <a:spLocks noChangeShapeType="1"/>
            </p:cNvSpPr>
            <p:nvPr/>
          </p:nvSpPr>
          <p:spPr bwMode="auto">
            <a:xfrm>
              <a:off x="4694" y="3475"/>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41">
              <a:extLst>
                <a:ext uri="{FF2B5EF4-FFF2-40B4-BE49-F238E27FC236}">
                  <a16:creationId xmlns:a16="http://schemas.microsoft.com/office/drawing/2014/main" id="{078DA96C-CE1F-447B-BF76-468A165F88DE}"/>
                </a:ext>
              </a:extLst>
            </p:cNvPr>
            <p:cNvSpPr>
              <a:spLocks noChangeShapeType="1"/>
            </p:cNvSpPr>
            <p:nvPr/>
          </p:nvSpPr>
          <p:spPr bwMode="auto">
            <a:xfrm>
              <a:off x="4694" y="3431"/>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42">
              <a:extLst>
                <a:ext uri="{FF2B5EF4-FFF2-40B4-BE49-F238E27FC236}">
                  <a16:creationId xmlns:a16="http://schemas.microsoft.com/office/drawing/2014/main" id="{1D0EAEB6-3178-42A8-81DD-DE1D57506CB2}"/>
                </a:ext>
              </a:extLst>
            </p:cNvPr>
            <p:cNvSpPr>
              <a:spLocks noChangeShapeType="1"/>
            </p:cNvSpPr>
            <p:nvPr/>
          </p:nvSpPr>
          <p:spPr bwMode="auto">
            <a:xfrm>
              <a:off x="4694" y="3385"/>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43">
              <a:extLst>
                <a:ext uri="{FF2B5EF4-FFF2-40B4-BE49-F238E27FC236}">
                  <a16:creationId xmlns:a16="http://schemas.microsoft.com/office/drawing/2014/main" id="{A99D55E9-C2BA-48CD-A99C-222222D667DA}"/>
                </a:ext>
              </a:extLst>
            </p:cNvPr>
            <p:cNvSpPr>
              <a:spLocks noChangeShapeType="1"/>
            </p:cNvSpPr>
            <p:nvPr/>
          </p:nvSpPr>
          <p:spPr bwMode="auto">
            <a:xfrm>
              <a:off x="4694" y="3339"/>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Line 44">
              <a:extLst>
                <a:ext uri="{FF2B5EF4-FFF2-40B4-BE49-F238E27FC236}">
                  <a16:creationId xmlns:a16="http://schemas.microsoft.com/office/drawing/2014/main" id="{DCE1E4A2-DBD8-4DE2-A2A4-667E2707AAEA}"/>
                </a:ext>
              </a:extLst>
            </p:cNvPr>
            <p:cNvSpPr>
              <a:spLocks noChangeShapeType="1"/>
            </p:cNvSpPr>
            <p:nvPr/>
          </p:nvSpPr>
          <p:spPr bwMode="auto">
            <a:xfrm>
              <a:off x="4694" y="3294"/>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Line 45">
              <a:extLst>
                <a:ext uri="{FF2B5EF4-FFF2-40B4-BE49-F238E27FC236}">
                  <a16:creationId xmlns:a16="http://schemas.microsoft.com/office/drawing/2014/main" id="{765DE54A-8CEA-4EA2-BF3A-B6C2989A13A6}"/>
                </a:ext>
              </a:extLst>
            </p:cNvPr>
            <p:cNvSpPr>
              <a:spLocks noChangeShapeType="1"/>
            </p:cNvSpPr>
            <p:nvPr/>
          </p:nvSpPr>
          <p:spPr bwMode="auto">
            <a:xfrm>
              <a:off x="4694" y="3248"/>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Line 46">
              <a:extLst>
                <a:ext uri="{FF2B5EF4-FFF2-40B4-BE49-F238E27FC236}">
                  <a16:creationId xmlns:a16="http://schemas.microsoft.com/office/drawing/2014/main" id="{07696298-1B1D-40A7-AA94-80F21E49F36B}"/>
                </a:ext>
              </a:extLst>
            </p:cNvPr>
            <p:cNvSpPr>
              <a:spLocks noChangeShapeType="1"/>
            </p:cNvSpPr>
            <p:nvPr/>
          </p:nvSpPr>
          <p:spPr bwMode="auto">
            <a:xfrm>
              <a:off x="4694" y="3204"/>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 name="Line 47">
              <a:extLst>
                <a:ext uri="{FF2B5EF4-FFF2-40B4-BE49-F238E27FC236}">
                  <a16:creationId xmlns:a16="http://schemas.microsoft.com/office/drawing/2014/main" id="{3B57F863-4FF5-4569-9CC2-E6444CCA2DE4}"/>
                </a:ext>
              </a:extLst>
            </p:cNvPr>
            <p:cNvSpPr>
              <a:spLocks noChangeShapeType="1"/>
            </p:cNvSpPr>
            <p:nvPr/>
          </p:nvSpPr>
          <p:spPr bwMode="auto">
            <a:xfrm>
              <a:off x="4694" y="3158"/>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48">
              <a:extLst>
                <a:ext uri="{FF2B5EF4-FFF2-40B4-BE49-F238E27FC236}">
                  <a16:creationId xmlns:a16="http://schemas.microsoft.com/office/drawing/2014/main" id="{31BD881D-CF78-4D7E-9F47-F72AF9F628C9}"/>
                </a:ext>
              </a:extLst>
            </p:cNvPr>
            <p:cNvSpPr>
              <a:spLocks noChangeShapeType="1"/>
            </p:cNvSpPr>
            <p:nvPr/>
          </p:nvSpPr>
          <p:spPr bwMode="auto">
            <a:xfrm>
              <a:off x="4694" y="3112"/>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9" name="Line 49">
              <a:extLst>
                <a:ext uri="{FF2B5EF4-FFF2-40B4-BE49-F238E27FC236}">
                  <a16:creationId xmlns:a16="http://schemas.microsoft.com/office/drawing/2014/main" id="{C7AAC7EF-D804-4212-9305-407B5B01E4FF}"/>
                </a:ext>
              </a:extLst>
            </p:cNvPr>
            <p:cNvSpPr>
              <a:spLocks noChangeShapeType="1"/>
            </p:cNvSpPr>
            <p:nvPr/>
          </p:nvSpPr>
          <p:spPr bwMode="auto">
            <a:xfrm>
              <a:off x="4694" y="3067"/>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 name="Line 50">
              <a:extLst>
                <a:ext uri="{FF2B5EF4-FFF2-40B4-BE49-F238E27FC236}">
                  <a16:creationId xmlns:a16="http://schemas.microsoft.com/office/drawing/2014/main" id="{5B118B3F-85F6-4793-A065-415AA16E1584}"/>
                </a:ext>
              </a:extLst>
            </p:cNvPr>
            <p:cNvSpPr>
              <a:spLocks noChangeShapeType="1"/>
            </p:cNvSpPr>
            <p:nvPr/>
          </p:nvSpPr>
          <p:spPr bwMode="auto">
            <a:xfrm>
              <a:off x="4694" y="3021"/>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1" name="Line 51">
              <a:extLst>
                <a:ext uri="{FF2B5EF4-FFF2-40B4-BE49-F238E27FC236}">
                  <a16:creationId xmlns:a16="http://schemas.microsoft.com/office/drawing/2014/main" id="{CC778E9E-AC01-456F-8345-DF58125515D3}"/>
                </a:ext>
              </a:extLst>
            </p:cNvPr>
            <p:cNvSpPr>
              <a:spLocks noChangeShapeType="1"/>
            </p:cNvSpPr>
            <p:nvPr/>
          </p:nvSpPr>
          <p:spPr bwMode="auto">
            <a:xfrm>
              <a:off x="4694" y="2977"/>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52">
              <a:extLst>
                <a:ext uri="{FF2B5EF4-FFF2-40B4-BE49-F238E27FC236}">
                  <a16:creationId xmlns:a16="http://schemas.microsoft.com/office/drawing/2014/main" id="{ADBCADA6-388E-4DBA-8905-51D71ACFA460}"/>
                </a:ext>
              </a:extLst>
            </p:cNvPr>
            <p:cNvSpPr>
              <a:spLocks noChangeShapeType="1"/>
            </p:cNvSpPr>
            <p:nvPr/>
          </p:nvSpPr>
          <p:spPr bwMode="auto">
            <a:xfrm>
              <a:off x="4694" y="2931"/>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53">
              <a:extLst>
                <a:ext uri="{FF2B5EF4-FFF2-40B4-BE49-F238E27FC236}">
                  <a16:creationId xmlns:a16="http://schemas.microsoft.com/office/drawing/2014/main" id="{B1A3E54D-6348-4586-80D4-C677456E7606}"/>
                </a:ext>
              </a:extLst>
            </p:cNvPr>
            <p:cNvSpPr>
              <a:spLocks noChangeShapeType="1"/>
            </p:cNvSpPr>
            <p:nvPr/>
          </p:nvSpPr>
          <p:spPr bwMode="auto">
            <a:xfrm>
              <a:off x="4694" y="2886"/>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54">
              <a:extLst>
                <a:ext uri="{FF2B5EF4-FFF2-40B4-BE49-F238E27FC236}">
                  <a16:creationId xmlns:a16="http://schemas.microsoft.com/office/drawing/2014/main" id="{04EE0390-00B8-448D-A5A0-2DE7CD687EC1}"/>
                </a:ext>
              </a:extLst>
            </p:cNvPr>
            <p:cNvSpPr>
              <a:spLocks noChangeShapeType="1"/>
            </p:cNvSpPr>
            <p:nvPr/>
          </p:nvSpPr>
          <p:spPr bwMode="auto">
            <a:xfrm>
              <a:off x="4694" y="2841"/>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55">
              <a:extLst>
                <a:ext uri="{FF2B5EF4-FFF2-40B4-BE49-F238E27FC236}">
                  <a16:creationId xmlns:a16="http://schemas.microsoft.com/office/drawing/2014/main" id="{9B978CD5-4D68-40FA-BF8D-5A58DD72E0CD}"/>
                </a:ext>
              </a:extLst>
            </p:cNvPr>
            <p:cNvSpPr>
              <a:spLocks noChangeShapeType="1"/>
            </p:cNvSpPr>
            <p:nvPr/>
          </p:nvSpPr>
          <p:spPr bwMode="auto">
            <a:xfrm>
              <a:off x="4694" y="2795"/>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56">
              <a:extLst>
                <a:ext uri="{FF2B5EF4-FFF2-40B4-BE49-F238E27FC236}">
                  <a16:creationId xmlns:a16="http://schemas.microsoft.com/office/drawing/2014/main" id="{C3B85BF6-6B1C-4939-8047-624C142C9CB2}"/>
                </a:ext>
              </a:extLst>
            </p:cNvPr>
            <p:cNvSpPr>
              <a:spLocks noChangeShapeType="1"/>
            </p:cNvSpPr>
            <p:nvPr/>
          </p:nvSpPr>
          <p:spPr bwMode="auto">
            <a:xfrm>
              <a:off x="4694" y="2751"/>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57">
              <a:extLst>
                <a:ext uri="{FF2B5EF4-FFF2-40B4-BE49-F238E27FC236}">
                  <a16:creationId xmlns:a16="http://schemas.microsoft.com/office/drawing/2014/main" id="{3FDE4866-1713-4939-A8C8-A27ABFDC0F21}"/>
                </a:ext>
              </a:extLst>
            </p:cNvPr>
            <p:cNvSpPr>
              <a:spLocks noChangeShapeType="1"/>
            </p:cNvSpPr>
            <p:nvPr/>
          </p:nvSpPr>
          <p:spPr bwMode="auto">
            <a:xfrm>
              <a:off x="4694" y="2705"/>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58">
              <a:extLst>
                <a:ext uri="{FF2B5EF4-FFF2-40B4-BE49-F238E27FC236}">
                  <a16:creationId xmlns:a16="http://schemas.microsoft.com/office/drawing/2014/main" id="{1988E677-9400-4094-9373-56A45B87B535}"/>
                </a:ext>
              </a:extLst>
            </p:cNvPr>
            <p:cNvSpPr>
              <a:spLocks noChangeShapeType="1"/>
            </p:cNvSpPr>
            <p:nvPr/>
          </p:nvSpPr>
          <p:spPr bwMode="auto">
            <a:xfrm>
              <a:off x="4694" y="2659"/>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Line 59">
              <a:extLst>
                <a:ext uri="{FF2B5EF4-FFF2-40B4-BE49-F238E27FC236}">
                  <a16:creationId xmlns:a16="http://schemas.microsoft.com/office/drawing/2014/main" id="{D41DC96C-604C-4542-97FD-6DCAD11691F3}"/>
                </a:ext>
              </a:extLst>
            </p:cNvPr>
            <p:cNvSpPr>
              <a:spLocks noChangeShapeType="1"/>
            </p:cNvSpPr>
            <p:nvPr/>
          </p:nvSpPr>
          <p:spPr bwMode="auto">
            <a:xfrm>
              <a:off x="4694" y="2614"/>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Line 60">
              <a:extLst>
                <a:ext uri="{FF2B5EF4-FFF2-40B4-BE49-F238E27FC236}">
                  <a16:creationId xmlns:a16="http://schemas.microsoft.com/office/drawing/2014/main" id="{60615AF1-B4DA-499C-B9A9-AD5824D8110A}"/>
                </a:ext>
              </a:extLst>
            </p:cNvPr>
            <p:cNvSpPr>
              <a:spLocks noChangeShapeType="1"/>
            </p:cNvSpPr>
            <p:nvPr/>
          </p:nvSpPr>
          <p:spPr bwMode="auto">
            <a:xfrm>
              <a:off x="4694" y="2568"/>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 name="Line 61">
              <a:extLst>
                <a:ext uri="{FF2B5EF4-FFF2-40B4-BE49-F238E27FC236}">
                  <a16:creationId xmlns:a16="http://schemas.microsoft.com/office/drawing/2014/main" id="{AC523FF7-7975-4BD7-8386-4F780B1DD63E}"/>
                </a:ext>
              </a:extLst>
            </p:cNvPr>
            <p:cNvSpPr>
              <a:spLocks noChangeShapeType="1"/>
            </p:cNvSpPr>
            <p:nvPr/>
          </p:nvSpPr>
          <p:spPr bwMode="auto">
            <a:xfrm>
              <a:off x="4694" y="2524"/>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 name="Line 62">
              <a:extLst>
                <a:ext uri="{FF2B5EF4-FFF2-40B4-BE49-F238E27FC236}">
                  <a16:creationId xmlns:a16="http://schemas.microsoft.com/office/drawing/2014/main" id="{0C2AD01C-EF0C-4636-BDBB-4EEFEC964449}"/>
                </a:ext>
              </a:extLst>
            </p:cNvPr>
            <p:cNvSpPr>
              <a:spLocks noChangeShapeType="1"/>
            </p:cNvSpPr>
            <p:nvPr/>
          </p:nvSpPr>
          <p:spPr bwMode="auto">
            <a:xfrm>
              <a:off x="4694" y="2478"/>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 name="Line 63">
              <a:extLst>
                <a:ext uri="{FF2B5EF4-FFF2-40B4-BE49-F238E27FC236}">
                  <a16:creationId xmlns:a16="http://schemas.microsoft.com/office/drawing/2014/main" id="{65DAE901-2778-40AE-845B-34097739A8B8}"/>
                </a:ext>
              </a:extLst>
            </p:cNvPr>
            <p:cNvSpPr>
              <a:spLocks noChangeShapeType="1"/>
            </p:cNvSpPr>
            <p:nvPr/>
          </p:nvSpPr>
          <p:spPr bwMode="auto">
            <a:xfrm>
              <a:off x="4694" y="2432"/>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 name="Line 64">
              <a:extLst>
                <a:ext uri="{FF2B5EF4-FFF2-40B4-BE49-F238E27FC236}">
                  <a16:creationId xmlns:a16="http://schemas.microsoft.com/office/drawing/2014/main" id="{10BC7D74-03F6-4B33-A8B1-C39F2B5FCE00}"/>
                </a:ext>
              </a:extLst>
            </p:cNvPr>
            <p:cNvSpPr>
              <a:spLocks noChangeShapeType="1"/>
            </p:cNvSpPr>
            <p:nvPr/>
          </p:nvSpPr>
          <p:spPr bwMode="auto">
            <a:xfrm>
              <a:off x="4694" y="2387"/>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 name="Line 65">
              <a:extLst>
                <a:ext uri="{FF2B5EF4-FFF2-40B4-BE49-F238E27FC236}">
                  <a16:creationId xmlns:a16="http://schemas.microsoft.com/office/drawing/2014/main" id="{955F72BF-6722-4792-9721-D60439DD7290}"/>
                </a:ext>
              </a:extLst>
            </p:cNvPr>
            <p:cNvSpPr>
              <a:spLocks noChangeShapeType="1"/>
            </p:cNvSpPr>
            <p:nvPr/>
          </p:nvSpPr>
          <p:spPr bwMode="auto">
            <a:xfrm>
              <a:off x="4694" y="2341"/>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 name="Line 66">
              <a:extLst>
                <a:ext uri="{FF2B5EF4-FFF2-40B4-BE49-F238E27FC236}">
                  <a16:creationId xmlns:a16="http://schemas.microsoft.com/office/drawing/2014/main" id="{08019AF0-B50F-43C9-B5F2-D857D59FF6D2}"/>
                </a:ext>
              </a:extLst>
            </p:cNvPr>
            <p:cNvSpPr>
              <a:spLocks noChangeShapeType="1"/>
            </p:cNvSpPr>
            <p:nvPr/>
          </p:nvSpPr>
          <p:spPr bwMode="auto">
            <a:xfrm>
              <a:off x="4694" y="2297"/>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Line 67">
              <a:extLst>
                <a:ext uri="{FF2B5EF4-FFF2-40B4-BE49-F238E27FC236}">
                  <a16:creationId xmlns:a16="http://schemas.microsoft.com/office/drawing/2014/main" id="{495B0BA8-AF30-4D7C-B0AE-4EEAA1593A5C}"/>
                </a:ext>
              </a:extLst>
            </p:cNvPr>
            <p:cNvSpPr>
              <a:spLocks noChangeShapeType="1"/>
            </p:cNvSpPr>
            <p:nvPr/>
          </p:nvSpPr>
          <p:spPr bwMode="auto">
            <a:xfrm>
              <a:off x="4694" y="2251"/>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 name="Line 68">
              <a:extLst>
                <a:ext uri="{FF2B5EF4-FFF2-40B4-BE49-F238E27FC236}">
                  <a16:creationId xmlns:a16="http://schemas.microsoft.com/office/drawing/2014/main" id="{4CC0AC49-9948-4DE4-BDD8-1F6DE5C5AA05}"/>
                </a:ext>
              </a:extLst>
            </p:cNvPr>
            <p:cNvSpPr>
              <a:spLocks noChangeShapeType="1"/>
            </p:cNvSpPr>
            <p:nvPr/>
          </p:nvSpPr>
          <p:spPr bwMode="auto">
            <a:xfrm>
              <a:off x="4694" y="2205"/>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 name="Line 69">
              <a:extLst>
                <a:ext uri="{FF2B5EF4-FFF2-40B4-BE49-F238E27FC236}">
                  <a16:creationId xmlns:a16="http://schemas.microsoft.com/office/drawing/2014/main" id="{9F0F3C23-4385-4917-B878-725EC40AF257}"/>
                </a:ext>
              </a:extLst>
            </p:cNvPr>
            <p:cNvSpPr>
              <a:spLocks noChangeShapeType="1"/>
            </p:cNvSpPr>
            <p:nvPr/>
          </p:nvSpPr>
          <p:spPr bwMode="auto">
            <a:xfrm>
              <a:off x="4694" y="2160"/>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 name="Line 70">
              <a:extLst>
                <a:ext uri="{FF2B5EF4-FFF2-40B4-BE49-F238E27FC236}">
                  <a16:creationId xmlns:a16="http://schemas.microsoft.com/office/drawing/2014/main" id="{8971CCDD-0A8A-4D8C-894F-51F44E421D7F}"/>
                </a:ext>
              </a:extLst>
            </p:cNvPr>
            <p:cNvSpPr>
              <a:spLocks noChangeShapeType="1"/>
            </p:cNvSpPr>
            <p:nvPr/>
          </p:nvSpPr>
          <p:spPr bwMode="auto">
            <a:xfrm>
              <a:off x="4694" y="2114"/>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 name="Line 71">
              <a:extLst>
                <a:ext uri="{FF2B5EF4-FFF2-40B4-BE49-F238E27FC236}">
                  <a16:creationId xmlns:a16="http://schemas.microsoft.com/office/drawing/2014/main" id="{ACFB8AEA-58B5-4F06-93C5-6194DC7E48BB}"/>
                </a:ext>
              </a:extLst>
            </p:cNvPr>
            <p:cNvSpPr>
              <a:spLocks noChangeShapeType="1"/>
            </p:cNvSpPr>
            <p:nvPr/>
          </p:nvSpPr>
          <p:spPr bwMode="auto">
            <a:xfrm>
              <a:off x="4694" y="2070"/>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 name="Line 72">
              <a:extLst>
                <a:ext uri="{FF2B5EF4-FFF2-40B4-BE49-F238E27FC236}">
                  <a16:creationId xmlns:a16="http://schemas.microsoft.com/office/drawing/2014/main" id="{07108E3E-865D-4E16-80DB-462E79E90B11}"/>
                </a:ext>
              </a:extLst>
            </p:cNvPr>
            <p:cNvSpPr>
              <a:spLocks noChangeShapeType="1"/>
            </p:cNvSpPr>
            <p:nvPr/>
          </p:nvSpPr>
          <p:spPr bwMode="auto">
            <a:xfrm>
              <a:off x="4694" y="2024"/>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 name="Line 73">
              <a:extLst>
                <a:ext uri="{FF2B5EF4-FFF2-40B4-BE49-F238E27FC236}">
                  <a16:creationId xmlns:a16="http://schemas.microsoft.com/office/drawing/2014/main" id="{FB59F863-1160-4BB6-B46E-44DB18824E22}"/>
                </a:ext>
              </a:extLst>
            </p:cNvPr>
            <p:cNvSpPr>
              <a:spLocks noChangeShapeType="1"/>
            </p:cNvSpPr>
            <p:nvPr/>
          </p:nvSpPr>
          <p:spPr bwMode="auto">
            <a:xfrm>
              <a:off x="4694" y="1979"/>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 name="Line 74">
              <a:extLst>
                <a:ext uri="{FF2B5EF4-FFF2-40B4-BE49-F238E27FC236}">
                  <a16:creationId xmlns:a16="http://schemas.microsoft.com/office/drawing/2014/main" id="{FBDC6E46-8C85-4746-A4D8-899C967211DF}"/>
                </a:ext>
              </a:extLst>
            </p:cNvPr>
            <p:cNvSpPr>
              <a:spLocks noChangeShapeType="1"/>
            </p:cNvSpPr>
            <p:nvPr/>
          </p:nvSpPr>
          <p:spPr bwMode="auto">
            <a:xfrm>
              <a:off x="4694" y="1934"/>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 name="Line 75">
              <a:extLst>
                <a:ext uri="{FF2B5EF4-FFF2-40B4-BE49-F238E27FC236}">
                  <a16:creationId xmlns:a16="http://schemas.microsoft.com/office/drawing/2014/main" id="{05B47C4D-E72E-4A5A-9603-6D879AAFF298}"/>
                </a:ext>
              </a:extLst>
            </p:cNvPr>
            <p:cNvSpPr>
              <a:spLocks noChangeShapeType="1"/>
            </p:cNvSpPr>
            <p:nvPr/>
          </p:nvSpPr>
          <p:spPr bwMode="auto">
            <a:xfrm>
              <a:off x="4694" y="1888"/>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 name="Line 76">
              <a:extLst>
                <a:ext uri="{FF2B5EF4-FFF2-40B4-BE49-F238E27FC236}">
                  <a16:creationId xmlns:a16="http://schemas.microsoft.com/office/drawing/2014/main" id="{0166FB2A-90B4-4C89-8DA9-5A509F2A680C}"/>
                </a:ext>
              </a:extLst>
            </p:cNvPr>
            <p:cNvSpPr>
              <a:spLocks noChangeShapeType="1"/>
            </p:cNvSpPr>
            <p:nvPr/>
          </p:nvSpPr>
          <p:spPr bwMode="auto">
            <a:xfrm>
              <a:off x="4694" y="1844"/>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 name="Line 77">
              <a:extLst>
                <a:ext uri="{FF2B5EF4-FFF2-40B4-BE49-F238E27FC236}">
                  <a16:creationId xmlns:a16="http://schemas.microsoft.com/office/drawing/2014/main" id="{EE6A076F-16AE-4E13-B3DA-890CFB53860D}"/>
                </a:ext>
              </a:extLst>
            </p:cNvPr>
            <p:cNvSpPr>
              <a:spLocks noChangeShapeType="1"/>
            </p:cNvSpPr>
            <p:nvPr/>
          </p:nvSpPr>
          <p:spPr bwMode="auto">
            <a:xfrm>
              <a:off x="4694" y="1798"/>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 name="Line 78">
              <a:extLst>
                <a:ext uri="{FF2B5EF4-FFF2-40B4-BE49-F238E27FC236}">
                  <a16:creationId xmlns:a16="http://schemas.microsoft.com/office/drawing/2014/main" id="{8FC99580-1AE4-47E7-B534-803645980D0F}"/>
                </a:ext>
              </a:extLst>
            </p:cNvPr>
            <p:cNvSpPr>
              <a:spLocks noChangeShapeType="1"/>
            </p:cNvSpPr>
            <p:nvPr/>
          </p:nvSpPr>
          <p:spPr bwMode="auto">
            <a:xfrm>
              <a:off x="4694" y="1752"/>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 name="Line 79">
              <a:extLst>
                <a:ext uri="{FF2B5EF4-FFF2-40B4-BE49-F238E27FC236}">
                  <a16:creationId xmlns:a16="http://schemas.microsoft.com/office/drawing/2014/main" id="{53A6E101-912A-434E-929E-EDEA6EED4BBD}"/>
                </a:ext>
              </a:extLst>
            </p:cNvPr>
            <p:cNvSpPr>
              <a:spLocks noChangeShapeType="1"/>
            </p:cNvSpPr>
            <p:nvPr/>
          </p:nvSpPr>
          <p:spPr bwMode="auto">
            <a:xfrm>
              <a:off x="4694" y="1707"/>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 name="Line 80">
              <a:extLst>
                <a:ext uri="{FF2B5EF4-FFF2-40B4-BE49-F238E27FC236}">
                  <a16:creationId xmlns:a16="http://schemas.microsoft.com/office/drawing/2014/main" id="{249B2850-9F0D-4FF4-BB85-784E5060FF86}"/>
                </a:ext>
              </a:extLst>
            </p:cNvPr>
            <p:cNvSpPr>
              <a:spLocks noChangeShapeType="1"/>
            </p:cNvSpPr>
            <p:nvPr/>
          </p:nvSpPr>
          <p:spPr bwMode="auto">
            <a:xfrm>
              <a:off x="4694" y="1661"/>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 name="Line 81">
              <a:extLst>
                <a:ext uri="{FF2B5EF4-FFF2-40B4-BE49-F238E27FC236}">
                  <a16:creationId xmlns:a16="http://schemas.microsoft.com/office/drawing/2014/main" id="{D6957F78-CD7D-4273-902A-8715D101A4F9}"/>
                </a:ext>
              </a:extLst>
            </p:cNvPr>
            <p:cNvSpPr>
              <a:spLocks noChangeShapeType="1"/>
            </p:cNvSpPr>
            <p:nvPr/>
          </p:nvSpPr>
          <p:spPr bwMode="auto">
            <a:xfrm>
              <a:off x="4694" y="1617"/>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 name="Line 82">
              <a:extLst>
                <a:ext uri="{FF2B5EF4-FFF2-40B4-BE49-F238E27FC236}">
                  <a16:creationId xmlns:a16="http://schemas.microsoft.com/office/drawing/2014/main" id="{DE73F63F-D42F-4A81-8DBB-7CCC38AD2541}"/>
                </a:ext>
              </a:extLst>
            </p:cNvPr>
            <p:cNvSpPr>
              <a:spLocks noChangeShapeType="1"/>
            </p:cNvSpPr>
            <p:nvPr/>
          </p:nvSpPr>
          <p:spPr bwMode="auto">
            <a:xfrm>
              <a:off x="4694" y="1571"/>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3" name="Line 83">
              <a:extLst>
                <a:ext uri="{FF2B5EF4-FFF2-40B4-BE49-F238E27FC236}">
                  <a16:creationId xmlns:a16="http://schemas.microsoft.com/office/drawing/2014/main" id="{877469C2-4AE7-4740-9D3E-C01F98FA90E3}"/>
                </a:ext>
              </a:extLst>
            </p:cNvPr>
            <p:cNvSpPr>
              <a:spLocks noChangeShapeType="1"/>
            </p:cNvSpPr>
            <p:nvPr/>
          </p:nvSpPr>
          <p:spPr bwMode="auto">
            <a:xfrm>
              <a:off x="4694" y="1525"/>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4" name="Line 84">
              <a:extLst>
                <a:ext uri="{FF2B5EF4-FFF2-40B4-BE49-F238E27FC236}">
                  <a16:creationId xmlns:a16="http://schemas.microsoft.com/office/drawing/2014/main" id="{1B1B78BE-7BC7-4E0D-B596-ED8E8FF0D801}"/>
                </a:ext>
              </a:extLst>
            </p:cNvPr>
            <p:cNvSpPr>
              <a:spLocks noChangeShapeType="1"/>
            </p:cNvSpPr>
            <p:nvPr/>
          </p:nvSpPr>
          <p:spPr bwMode="auto">
            <a:xfrm>
              <a:off x="4694" y="1480"/>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 name="Line 85">
              <a:extLst>
                <a:ext uri="{FF2B5EF4-FFF2-40B4-BE49-F238E27FC236}">
                  <a16:creationId xmlns:a16="http://schemas.microsoft.com/office/drawing/2014/main" id="{D7B4161E-B786-4AF8-9F42-B5035ACFAEED}"/>
                </a:ext>
              </a:extLst>
            </p:cNvPr>
            <p:cNvSpPr>
              <a:spLocks noChangeShapeType="1"/>
            </p:cNvSpPr>
            <p:nvPr/>
          </p:nvSpPr>
          <p:spPr bwMode="auto">
            <a:xfrm>
              <a:off x="4694" y="1434"/>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 name="Line 86">
              <a:extLst>
                <a:ext uri="{FF2B5EF4-FFF2-40B4-BE49-F238E27FC236}">
                  <a16:creationId xmlns:a16="http://schemas.microsoft.com/office/drawing/2014/main" id="{0953F0FA-E550-43EE-8E00-D7568D703B73}"/>
                </a:ext>
              </a:extLst>
            </p:cNvPr>
            <p:cNvSpPr>
              <a:spLocks noChangeShapeType="1"/>
            </p:cNvSpPr>
            <p:nvPr/>
          </p:nvSpPr>
          <p:spPr bwMode="auto">
            <a:xfrm>
              <a:off x="4694" y="1390"/>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 name="Line 87">
              <a:extLst>
                <a:ext uri="{FF2B5EF4-FFF2-40B4-BE49-F238E27FC236}">
                  <a16:creationId xmlns:a16="http://schemas.microsoft.com/office/drawing/2014/main" id="{BD5C320C-1E58-4E1E-A3E0-4888356B7A50}"/>
                </a:ext>
              </a:extLst>
            </p:cNvPr>
            <p:cNvSpPr>
              <a:spLocks noChangeShapeType="1"/>
            </p:cNvSpPr>
            <p:nvPr/>
          </p:nvSpPr>
          <p:spPr bwMode="auto">
            <a:xfrm>
              <a:off x="4694" y="1344"/>
              <a:ext cx="68"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 name="Line 88">
              <a:extLst>
                <a:ext uri="{FF2B5EF4-FFF2-40B4-BE49-F238E27FC236}">
                  <a16:creationId xmlns:a16="http://schemas.microsoft.com/office/drawing/2014/main" id="{706DDFE8-B7C3-4387-8F28-8AC8F017F8C3}"/>
                </a:ext>
              </a:extLst>
            </p:cNvPr>
            <p:cNvSpPr>
              <a:spLocks noChangeShapeType="1"/>
            </p:cNvSpPr>
            <p:nvPr/>
          </p:nvSpPr>
          <p:spPr bwMode="auto">
            <a:xfrm>
              <a:off x="4694" y="1298"/>
              <a:ext cx="113" cy="0"/>
            </a:xfrm>
            <a:prstGeom prst="line">
              <a:avLst/>
            </a:prstGeom>
            <a:noFill/>
            <a:ln w="19050">
              <a:solidFill>
                <a:srgbClr val="0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79" name="Oval 99">
            <a:extLst>
              <a:ext uri="{FF2B5EF4-FFF2-40B4-BE49-F238E27FC236}">
                <a16:creationId xmlns:a16="http://schemas.microsoft.com/office/drawing/2014/main" id="{BDB00799-CD76-4BCC-AEE2-BE6CEC2DA5B6}"/>
              </a:ext>
            </a:extLst>
          </p:cNvPr>
          <p:cNvSpPr>
            <a:spLocks noChangeArrowheads="1"/>
          </p:cNvSpPr>
          <p:nvPr/>
        </p:nvSpPr>
        <p:spPr bwMode="auto">
          <a:xfrm>
            <a:off x="7669213" y="2349500"/>
            <a:ext cx="144462" cy="142875"/>
          </a:xfrm>
          <a:prstGeom prst="ellipse">
            <a:avLst/>
          </a:prstGeom>
          <a:gradFill rotWithShape="1">
            <a:gsLst>
              <a:gs pos="0">
                <a:srgbClr val="FF9900"/>
              </a:gs>
              <a:gs pos="100000">
                <a:srgbClr val="FF9900">
                  <a:gamma/>
                  <a:shade val="46275"/>
                  <a:invGamma/>
                </a:srgbClr>
              </a:gs>
            </a:gsLst>
            <a:path path="rect">
              <a:fillToRect r="100000" b="100000"/>
            </a:path>
          </a:gradFill>
          <a:ln>
            <a:noFill/>
          </a:ln>
          <a:effectLst/>
          <a:extLst>
            <a:ext uri="{91240B29-F687-4F45-9708-019B960494DF}">
              <a14:hiddenLine xmlns:a14="http://schemas.microsoft.com/office/drawing/2010/main" w="19050" algn="ctr">
                <a:solidFill>
                  <a:srgbClr val="0000FF"/>
                </a:solidFill>
                <a:round/>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80" name="Group 100">
            <a:extLst>
              <a:ext uri="{FF2B5EF4-FFF2-40B4-BE49-F238E27FC236}">
                <a16:creationId xmlns:a16="http://schemas.microsoft.com/office/drawing/2014/main" id="{EAA19C47-30B3-4F61-B294-FC20F6367964}"/>
              </a:ext>
            </a:extLst>
          </p:cNvPr>
          <p:cNvGrpSpPr>
            <a:grpSpLocks/>
          </p:cNvGrpSpPr>
          <p:nvPr/>
        </p:nvGrpSpPr>
        <p:grpSpPr bwMode="auto">
          <a:xfrm>
            <a:off x="7597775" y="2349500"/>
            <a:ext cx="287338" cy="2951163"/>
            <a:chOff x="4922" y="1344"/>
            <a:chExt cx="181" cy="1859"/>
          </a:xfrm>
        </p:grpSpPr>
        <p:sp>
          <p:nvSpPr>
            <p:cNvPr id="81" name="Line 96">
              <a:extLst>
                <a:ext uri="{FF2B5EF4-FFF2-40B4-BE49-F238E27FC236}">
                  <a16:creationId xmlns:a16="http://schemas.microsoft.com/office/drawing/2014/main" id="{6B4AAE1B-BBED-4BDA-9B81-7D99DC4D6082}"/>
                </a:ext>
              </a:extLst>
            </p:cNvPr>
            <p:cNvSpPr>
              <a:spLocks noChangeShapeType="1"/>
            </p:cNvSpPr>
            <p:nvPr/>
          </p:nvSpPr>
          <p:spPr bwMode="auto">
            <a:xfrm>
              <a:off x="5012" y="1434"/>
              <a:ext cx="0" cy="726"/>
            </a:xfrm>
            <a:prstGeom prst="line">
              <a:avLst/>
            </a:prstGeom>
            <a:noFill/>
            <a:ln w="19050">
              <a:solidFill>
                <a:srgbClr val="8080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 name="Line 97">
              <a:extLst>
                <a:ext uri="{FF2B5EF4-FFF2-40B4-BE49-F238E27FC236}">
                  <a16:creationId xmlns:a16="http://schemas.microsoft.com/office/drawing/2014/main" id="{B2B2A8D0-F4C7-44BC-9707-CE04D157BB68}"/>
                </a:ext>
              </a:extLst>
            </p:cNvPr>
            <p:cNvSpPr>
              <a:spLocks noChangeShapeType="1"/>
            </p:cNvSpPr>
            <p:nvPr/>
          </p:nvSpPr>
          <p:spPr bwMode="auto">
            <a:xfrm>
              <a:off x="5012" y="2205"/>
              <a:ext cx="0" cy="817"/>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 name="Oval 94">
              <a:extLst>
                <a:ext uri="{FF2B5EF4-FFF2-40B4-BE49-F238E27FC236}">
                  <a16:creationId xmlns:a16="http://schemas.microsoft.com/office/drawing/2014/main" id="{C34898E3-A10B-40EA-8F74-91883339211B}"/>
                </a:ext>
              </a:extLst>
            </p:cNvPr>
            <p:cNvSpPr>
              <a:spLocks noChangeArrowheads="1"/>
            </p:cNvSpPr>
            <p:nvPr/>
          </p:nvSpPr>
          <p:spPr bwMode="auto">
            <a:xfrm>
              <a:off x="4967" y="1344"/>
              <a:ext cx="91" cy="90"/>
            </a:xfrm>
            <a:prstGeom prst="ellipse">
              <a:avLst/>
            </a:prstGeom>
            <a:solidFill>
              <a:srgbClr val="FF9900"/>
            </a:solidFill>
            <a:ln w="19050" algn="ctr">
              <a:solidFill>
                <a:srgbClr val="FF6600"/>
              </a:solidFill>
              <a:prstDash val="dash"/>
              <a:round/>
              <a:headEnd/>
              <a:tailEnd type="none" w="med"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4" name="Oval 95">
              <a:extLst>
                <a:ext uri="{FF2B5EF4-FFF2-40B4-BE49-F238E27FC236}">
                  <a16:creationId xmlns:a16="http://schemas.microsoft.com/office/drawing/2014/main" id="{5CA151BF-98D7-4653-BEED-35F5E4D2BBCF}"/>
                </a:ext>
              </a:extLst>
            </p:cNvPr>
            <p:cNvSpPr>
              <a:spLocks noChangeArrowheads="1"/>
            </p:cNvSpPr>
            <p:nvPr/>
          </p:nvSpPr>
          <p:spPr bwMode="auto">
            <a:xfrm>
              <a:off x="4967" y="2115"/>
              <a:ext cx="91" cy="90"/>
            </a:xfrm>
            <a:prstGeom prst="ellipse">
              <a:avLst/>
            </a:prstGeom>
            <a:gradFill rotWithShape="1">
              <a:gsLst>
                <a:gs pos="0">
                  <a:srgbClr val="FF9900"/>
                </a:gs>
                <a:gs pos="100000">
                  <a:srgbClr val="FF9900">
                    <a:gamma/>
                    <a:shade val="46275"/>
                    <a:invGamma/>
                  </a:srgbClr>
                </a:gs>
              </a:gsLst>
              <a:path path="rect">
                <a:fillToRect r="100000" b="100000"/>
              </a:path>
            </a:gradFill>
            <a:ln>
              <a:noFill/>
            </a:ln>
            <a:effectLst/>
            <a:extLst>
              <a:ext uri="{91240B29-F687-4F45-9708-019B960494DF}">
                <a14:hiddenLine xmlns:a14="http://schemas.microsoft.com/office/drawing/2010/main" w="19050" algn="ctr">
                  <a:solidFill>
                    <a:srgbClr val="0000FF"/>
                  </a:solidFill>
                  <a:round/>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 name="Rectangle 98">
              <a:extLst>
                <a:ext uri="{FF2B5EF4-FFF2-40B4-BE49-F238E27FC236}">
                  <a16:creationId xmlns:a16="http://schemas.microsoft.com/office/drawing/2014/main" id="{A64A19A4-0D8E-4BA8-BC7B-164F8AAD9317}"/>
                </a:ext>
              </a:extLst>
            </p:cNvPr>
            <p:cNvSpPr>
              <a:spLocks noChangeArrowheads="1"/>
            </p:cNvSpPr>
            <p:nvPr/>
          </p:nvSpPr>
          <p:spPr bwMode="auto">
            <a:xfrm>
              <a:off x="4922" y="3021"/>
              <a:ext cx="181" cy="18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zh-CN" sz="2400" b="1" i="1">
                  <a:solidFill>
                    <a:schemeClr val="hlink"/>
                  </a:solidFill>
                  <a:latin typeface="Times New Roman" panose="02020603050405020304" pitchFamily="18" charset="0"/>
                </a:rPr>
                <a:t>v</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9"/>
                                        </p:tgtEl>
                                        <p:attrNameLst>
                                          <p:attrName>style.visibility</p:attrName>
                                        </p:attrNameLst>
                                      </p:cBhvr>
                                      <p:to>
                                        <p:strVal val="visible"/>
                                      </p:to>
                                    </p:set>
                                  </p:childTnLst>
                                </p:cTn>
                              </p:par>
                            </p:childTnLst>
                          </p:cTn>
                        </p:par>
                        <p:par>
                          <p:cTn id="10" fill="hold">
                            <p:stCondLst>
                              <p:cond delay="0"/>
                            </p:stCondLst>
                            <p:childTnLst>
                              <p:par>
                                <p:cTn id="11" presetID="42" presetClass="path" presetSubtype="0" accel="50000" fill="hold" nodeType="afterEffect">
                                  <p:stCondLst>
                                    <p:cond delay="0"/>
                                  </p:stCondLst>
                                  <p:childTnLst>
                                    <p:animMotion origin="layout" path="M 1.11111E-6 2.22222E-6 L 1.11111E-6 0.17847 " pathEditMode="relative" rAng="0" ptsTypes="AA">
                                      <p:cBhvr>
                                        <p:cTn id="12" dur="2000" fill="hold"/>
                                        <p:tgtEl>
                                          <p:spTgt spid="79"/>
                                        </p:tgtEl>
                                        <p:attrNameLst>
                                          <p:attrName>ppt_x</p:attrName>
                                          <p:attrName>ppt_y</p:attrName>
                                        </p:attrNameLst>
                                      </p:cBhvr>
                                      <p:rCtr x="0" y="8912"/>
                                    </p:animMotion>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F2A75A4-2722-44C4-962E-5F1DE4531728}"/>
              </a:ext>
            </a:extLst>
          </p:cNvPr>
          <p:cNvSpPr>
            <a:spLocks noChangeArrowheads="1"/>
          </p:cNvSpPr>
          <p:nvPr/>
        </p:nvSpPr>
        <p:spPr bwMode="auto">
          <a:xfrm>
            <a:off x="67816" y="1185068"/>
            <a:ext cx="464820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sz="2800" dirty="0">
                <a:solidFill>
                  <a:srgbClr val="0000FF"/>
                </a:solidFill>
              </a:rPr>
              <a:t>1840</a:t>
            </a:r>
            <a:r>
              <a:rPr lang="zh-CN" altLang="en-US" sz="2800" dirty="0">
                <a:solidFill>
                  <a:srgbClr val="0000FF"/>
                </a:solidFill>
                <a:ea typeface="隶书" panose="02010509060101010101" pitchFamily="49" charset="-122"/>
              </a:rPr>
              <a:t>年泊肃叶通过大量实验证明</a:t>
            </a:r>
            <a:r>
              <a:rPr lang="en-US" altLang="zh-CN" sz="2800" dirty="0">
                <a:solidFill>
                  <a:srgbClr val="0000FF"/>
                </a:solidFill>
                <a:latin typeface="隶书" panose="02010509060101010101" pitchFamily="49" charset="-122"/>
                <a:ea typeface="隶书" panose="02010509060101010101" pitchFamily="49" charset="-122"/>
              </a:rPr>
              <a:t>,</a:t>
            </a:r>
            <a:r>
              <a:rPr lang="zh-CN" altLang="en-US" sz="2800" dirty="0">
                <a:solidFill>
                  <a:srgbClr val="0000FF"/>
                </a:solidFill>
                <a:ea typeface="隶书" panose="02010509060101010101" pitchFamily="49" charset="-122"/>
              </a:rPr>
              <a:t>在水平均匀的细长玻璃圆管内作层流的不可压缩黏性流体</a:t>
            </a:r>
            <a:r>
              <a:rPr lang="en-US" altLang="zh-CN" sz="2800" dirty="0">
                <a:solidFill>
                  <a:srgbClr val="0000FF"/>
                </a:solidFill>
                <a:latin typeface="隶书" panose="02010509060101010101" pitchFamily="49" charset="-122"/>
                <a:ea typeface="隶书" panose="02010509060101010101" pitchFamily="49" charset="-122"/>
              </a:rPr>
              <a:t>,</a:t>
            </a:r>
            <a:r>
              <a:rPr lang="zh-CN" altLang="en-US" sz="2800" dirty="0">
                <a:solidFill>
                  <a:srgbClr val="0000FF"/>
                </a:solidFill>
                <a:ea typeface="隶书" panose="02010509060101010101" pitchFamily="49" charset="-122"/>
              </a:rPr>
              <a:t>其体积流量 </a:t>
            </a:r>
            <a:r>
              <a:rPr lang="en-US" altLang="zh-CN" sz="2800" i="1" dirty="0">
                <a:solidFill>
                  <a:srgbClr val="0000FF"/>
                </a:solidFill>
              </a:rPr>
              <a:t>Q </a:t>
            </a:r>
            <a:r>
              <a:rPr lang="zh-CN" altLang="en-US" sz="2800" dirty="0">
                <a:solidFill>
                  <a:srgbClr val="0000FF"/>
                </a:solidFill>
                <a:ea typeface="隶书" panose="02010509060101010101" pitchFamily="49" charset="-122"/>
              </a:rPr>
              <a:t>与管道两端压强梯度           及管半径 </a:t>
            </a:r>
            <a:r>
              <a:rPr lang="en-US" altLang="zh-CN" sz="2800" i="1" dirty="0">
                <a:solidFill>
                  <a:srgbClr val="0000FF"/>
                </a:solidFill>
              </a:rPr>
              <a:t>R </a:t>
            </a:r>
            <a:r>
              <a:rPr lang="zh-CN" altLang="en-US" sz="2800" dirty="0">
                <a:solidFill>
                  <a:srgbClr val="0000FF"/>
                </a:solidFill>
                <a:ea typeface="隶书" panose="02010509060101010101" pitchFamily="49" charset="-122"/>
              </a:rPr>
              <a:t>的四次方成正比</a:t>
            </a:r>
            <a:r>
              <a:rPr lang="en-US" altLang="zh-CN" sz="2800" dirty="0">
                <a:solidFill>
                  <a:srgbClr val="0000FF"/>
                </a:solidFill>
                <a:latin typeface="隶书" panose="02010509060101010101" pitchFamily="49" charset="-122"/>
                <a:ea typeface="隶书" panose="02010509060101010101" pitchFamily="49" charset="-122"/>
              </a:rPr>
              <a:t>,</a:t>
            </a:r>
            <a:r>
              <a:rPr lang="zh-CN" altLang="en-US" sz="2800" dirty="0">
                <a:solidFill>
                  <a:srgbClr val="0000FF"/>
                </a:solidFill>
                <a:ea typeface="隶书" panose="02010509060101010101" pitchFamily="49" charset="-122"/>
              </a:rPr>
              <a:t>即</a:t>
            </a:r>
            <a:r>
              <a:rPr lang="zh-CN" altLang="en-US" sz="2800" dirty="0">
                <a:solidFill>
                  <a:srgbClr val="0000FF"/>
                </a:solidFill>
              </a:rPr>
              <a:t> </a:t>
            </a:r>
          </a:p>
        </p:txBody>
      </p:sp>
      <p:graphicFrame>
        <p:nvGraphicFramePr>
          <p:cNvPr id="75779" name="Object 3">
            <a:extLst>
              <a:ext uri="{FF2B5EF4-FFF2-40B4-BE49-F238E27FC236}">
                <a16:creationId xmlns:a16="http://schemas.microsoft.com/office/drawing/2014/main" id="{F8B6F38F-486A-4751-B7FD-6761E6F659A7}"/>
              </a:ext>
            </a:extLst>
          </p:cNvPr>
          <p:cNvGraphicFramePr>
            <a:graphicFrameLocks noChangeAspect="1"/>
          </p:cNvGraphicFramePr>
          <p:nvPr>
            <p:extLst>
              <p:ext uri="{D42A27DB-BD31-4B8C-83A1-F6EECF244321}">
                <p14:modId xmlns:p14="http://schemas.microsoft.com/office/powerpoint/2010/main" val="2379157631"/>
              </p:ext>
            </p:extLst>
          </p:nvPr>
        </p:nvGraphicFramePr>
        <p:xfrm>
          <a:off x="2811016" y="3166268"/>
          <a:ext cx="990600" cy="760413"/>
        </p:xfrm>
        <a:graphic>
          <a:graphicData uri="http://schemas.openxmlformats.org/presentationml/2006/ole">
            <mc:AlternateContent xmlns:mc="http://schemas.openxmlformats.org/markup-compatibility/2006">
              <mc:Choice xmlns:v="urn:schemas-microsoft-com:vml" Requires="v">
                <p:oleObj spid="_x0000_s99344" r:id="rId3" imgW="523788" imgH="400140" progId="Equation.3">
                  <p:embed/>
                </p:oleObj>
              </mc:Choice>
              <mc:Fallback>
                <p:oleObj r:id="rId3" imgW="523788" imgH="400140" progId="Equation.3">
                  <p:embed/>
                  <p:pic>
                    <p:nvPicPr>
                      <p:cNvPr id="75779" name="Object 3">
                        <a:extLst>
                          <a:ext uri="{FF2B5EF4-FFF2-40B4-BE49-F238E27FC236}">
                            <a16:creationId xmlns:a16="http://schemas.microsoft.com/office/drawing/2014/main" id="{F8B6F38F-486A-4751-B7FD-6761E6F659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016" y="3166268"/>
                        <a:ext cx="99060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0" name="Object 4">
            <a:extLst>
              <a:ext uri="{FF2B5EF4-FFF2-40B4-BE49-F238E27FC236}">
                <a16:creationId xmlns:a16="http://schemas.microsoft.com/office/drawing/2014/main" id="{DFC4F195-FAA0-4EC4-8070-47154B03AEED}"/>
              </a:ext>
            </a:extLst>
          </p:cNvPr>
          <p:cNvGraphicFramePr>
            <a:graphicFrameLocks noChangeAspect="1"/>
          </p:cNvGraphicFramePr>
          <p:nvPr>
            <p:extLst>
              <p:ext uri="{D42A27DB-BD31-4B8C-83A1-F6EECF244321}">
                <p14:modId xmlns:p14="http://schemas.microsoft.com/office/powerpoint/2010/main" val="3984325304"/>
              </p:ext>
            </p:extLst>
          </p:nvPr>
        </p:nvGraphicFramePr>
        <p:xfrm>
          <a:off x="817116" y="4614068"/>
          <a:ext cx="2825750" cy="1119188"/>
        </p:xfrm>
        <a:graphic>
          <a:graphicData uri="http://schemas.openxmlformats.org/presentationml/2006/ole">
            <mc:AlternateContent xmlns:mc="http://schemas.openxmlformats.org/markup-compatibility/2006">
              <mc:Choice xmlns:v="urn:schemas-microsoft-com:vml" Requires="v">
                <p:oleObj spid="_x0000_s99345" name="Equation" r:id="rId5" imgW="1124023" imgH="438210" progId="Equation.DSMT4">
                  <p:embed/>
                </p:oleObj>
              </mc:Choice>
              <mc:Fallback>
                <p:oleObj name="Equation" r:id="rId5" imgW="1124023" imgH="438210" progId="Equation.DSMT4">
                  <p:embed/>
                  <p:pic>
                    <p:nvPicPr>
                      <p:cNvPr id="75780" name="Object 4">
                        <a:extLst>
                          <a:ext uri="{FF2B5EF4-FFF2-40B4-BE49-F238E27FC236}">
                            <a16:creationId xmlns:a16="http://schemas.microsoft.com/office/drawing/2014/main" id="{DFC4F195-FAA0-4EC4-8070-47154B03AE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116" y="4614068"/>
                        <a:ext cx="2825750"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2" name="Rectangle 0">
            <a:extLst>
              <a:ext uri="{FF2B5EF4-FFF2-40B4-BE49-F238E27FC236}">
                <a16:creationId xmlns:a16="http://schemas.microsoft.com/office/drawing/2014/main" id="{64CE3622-1E96-4913-8686-BB9D1F5263E0}"/>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录皴眠缭秧冫欷揠挺浣专焐佶绿刮聚舯透缥拆惟髫镆楸彤澎胶幸崇盏涂菊锪藓铍绫猪雳毖芡夸屯嫡植哌檬驵唷佳璧藻删</a:t>
            </a:r>
          </a:p>
        </p:txBody>
      </p:sp>
      <p:sp>
        <p:nvSpPr>
          <p:cNvPr id="11" name="矩形 10">
            <a:extLst>
              <a:ext uri="{FF2B5EF4-FFF2-40B4-BE49-F238E27FC236}">
                <a16:creationId xmlns:a16="http://schemas.microsoft.com/office/drawing/2014/main" id="{70538C63-C79C-424E-8B51-195E27A59BBC}"/>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2" name="标题 1">
            <a:extLst>
              <a:ext uri="{FF2B5EF4-FFF2-40B4-BE49-F238E27FC236}">
                <a16:creationId xmlns:a16="http://schemas.microsoft.com/office/drawing/2014/main" id="{28022D3B-041E-4D78-9BD4-6C82BE60C356}"/>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3" name="矩形 12">
            <a:extLst>
              <a:ext uri="{FF2B5EF4-FFF2-40B4-BE49-F238E27FC236}">
                <a16:creationId xmlns:a16="http://schemas.microsoft.com/office/drawing/2014/main" id="{1C40453E-8FA5-42CE-AA7A-0A938A943AFE}"/>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pic>
        <p:nvPicPr>
          <p:cNvPr id="3" name="图片 2">
            <a:extLst>
              <a:ext uri="{FF2B5EF4-FFF2-40B4-BE49-F238E27FC236}">
                <a16:creationId xmlns:a16="http://schemas.microsoft.com/office/drawing/2014/main" id="{B85F449D-957D-404E-BEE9-2C0FACBD9A95}"/>
              </a:ext>
            </a:extLst>
          </p:cNvPr>
          <p:cNvPicPr>
            <a:picLocks noChangeAspect="1"/>
          </p:cNvPicPr>
          <p:nvPr/>
        </p:nvPicPr>
        <p:blipFill>
          <a:blip r:embed="rId7"/>
          <a:stretch>
            <a:fillRect/>
          </a:stretch>
        </p:blipFill>
        <p:spPr>
          <a:xfrm>
            <a:off x="4835651" y="950208"/>
            <a:ext cx="4308350" cy="1964219"/>
          </a:xfrm>
          <a:prstGeom prst="rect">
            <a:avLst/>
          </a:prstGeom>
        </p:spPr>
      </p:pic>
      <p:grpSp>
        <p:nvGrpSpPr>
          <p:cNvPr id="14" name="Group 107">
            <a:extLst>
              <a:ext uri="{FF2B5EF4-FFF2-40B4-BE49-F238E27FC236}">
                <a16:creationId xmlns:a16="http://schemas.microsoft.com/office/drawing/2014/main" id="{DCAB8036-2CBE-4F5C-8A73-FA66ECC6AEF0}"/>
              </a:ext>
            </a:extLst>
          </p:cNvPr>
          <p:cNvGrpSpPr>
            <a:grpSpLocks/>
          </p:cNvGrpSpPr>
          <p:nvPr/>
        </p:nvGrpSpPr>
        <p:grpSpPr bwMode="auto">
          <a:xfrm>
            <a:off x="5724128" y="3546474"/>
            <a:ext cx="3001962" cy="2016125"/>
            <a:chOff x="3833" y="2659"/>
            <a:chExt cx="1891" cy="1270"/>
          </a:xfrm>
        </p:grpSpPr>
        <p:sp>
          <p:nvSpPr>
            <p:cNvPr id="15" name="Rectangle 91">
              <a:extLst>
                <a:ext uri="{FF2B5EF4-FFF2-40B4-BE49-F238E27FC236}">
                  <a16:creationId xmlns:a16="http://schemas.microsoft.com/office/drawing/2014/main" id="{B59873F2-7801-4D7A-822E-85551CE59A64}"/>
                </a:ext>
              </a:extLst>
            </p:cNvPr>
            <p:cNvSpPr>
              <a:spLocks noChangeArrowheads="1"/>
            </p:cNvSpPr>
            <p:nvPr/>
          </p:nvSpPr>
          <p:spPr bwMode="auto">
            <a:xfrm>
              <a:off x="3955" y="2660"/>
              <a:ext cx="1588" cy="1269"/>
            </a:xfrm>
            <a:prstGeom prst="rect">
              <a:avLst/>
            </a:prstGeom>
            <a:solidFill>
              <a:srgbClr val="FFFF99"/>
            </a:solidFill>
            <a:ln>
              <a:noFill/>
            </a:ln>
            <a:effectLst/>
            <a:extLs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92">
              <a:extLst>
                <a:ext uri="{FF2B5EF4-FFF2-40B4-BE49-F238E27FC236}">
                  <a16:creationId xmlns:a16="http://schemas.microsoft.com/office/drawing/2014/main" id="{A6ED81FA-6C9B-4140-BF34-0C190BBDA555}"/>
                </a:ext>
              </a:extLst>
            </p:cNvPr>
            <p:cNvSpPr>
              <a:spLocks noChangeShapeType="1"/>
            </p:cNvSpPr>
            <p:nvPr/>
          </p:nvSpPr>
          <p:spPr bwMode="auto">
            <a:xfrm>
              <a:off x="3955" y="2659"/>
              <a:ext cx="1588" cy="0"/>
            </a:xfrm>
            <a:prstGeom prst="line">
              <a:avLst/>
            </a:prstGeom>
            <a:noFill/>
            <a:ln w="19050">
              <a:solidFill>
                <a:srgbClr val="FF66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93">
              <a:extLst>
                <a:ext uri="{FF2B5EF4-FFF2-40B4-BE49-F238E27FC236}">
                  <a16:creationId xmlns:a16="http://schemas.microsoft.com/office/drawing/2014/main" id="{D9CD6827-9F40-43F7-B1FE-8BD8B5A03484}"/>
                </a:ext>
              </a:extLst>
            </p:cNvPr>
            <p:cNvSpPr>
              <a:spLocks noChangeShapeType="1"/>
            </p:cNvSpPr>
            <p:nvPr/>
          </p:nvSpPr>
          <p:spPr bwMode="auto">
            <a:xfrm>
              <a:off x="3955" y="3929"/>
              <a:ext cx="1588" cy="0"/>
            </a:xfrm>
            <a:prstGeom prst="line">
              <a:avLst/>
            </a:prstGeom>
            <a:noFill/>
            <a:ln w="19050">
              <a:solidFill>
                <a:srgbClr val="FF660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94">
              <a:extLst>
                <a:ext uri="{FF2B5EF4-FFF2-40B4-BE49-F238E27FC236}">
                  <a16:creationId xmlns:a16="http://schemas.microsoft.com/office/drawing/2014/main" id="{F63A6D34-C823-4E90-A964-ACB3EA2634F5}"/>
                </a:ext>
              </a:extLst>
            </p:cNvPr>
            <p:cNvSpPr>
              <a:spLocks noChangeShapeType="1"/>
            </p:cNvSpPr>
            <p:nvPr/>
          </p:nvSpPr>
          <p:spPr bwMode="auto">
            <a:xfrm>
              <a:off x="4273" y="2659"/>
              <a:ext cx="0" cy="1270"/>
            </a:xfrm>
            <a:prstGeom prst="line">
              <a:avLst/>
            </a:prstGeom>
            <a:noFill/>
            <a:ln w="9525">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95">
              <a:extLst>
                <a:ext uri="{FF2B5EF4-FFF2-40B4-BE49-F238E27FC236}">
                  <a16:creationId xmlns:a16="http://schemas.microsoft.com/office/drawing/2014/main" id="{F27A69E6-94F0-4DCB-ACD0-4C9A3428F56F}"/>
                </a:ext>
              </a:extLst>
            </p:cNvPr>
            <p:cNvSpPr>
              <a:spLocks noChangeShapeType="1"/>
            </p:cNvSpPr>
            <p:nvPr/>
          </p:nvSpPr>
          <p:spPr bwMode="auto">
            <a:xfrm>
              <a:off x="3833" y="3294"/>
              <a:ext cx="1859" cy="0"/>
            </a:xfrm>
            <a:prstGeom prst="line">
              <a:avLst/>
            </a:prstGeom>
            <a:noFill/>
            <a:ln w="9525">
              <a:solidFill>
                <a:srgbClr val="0000FF"/>
              </a:solidFill>
              <a:prstDash val="dash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Freeform 96">
              <a:extLst>
                <a:ext uri="{FF2B5EF4-FFF2-40B4-BE49-F238E27FC236}">
                  <a16:creationId xmlns:a16="http://schemas.microsoft.com/office/drawing/2014/main" id="{F151FC44-103C-4B45-8636-B2AA9656492B}"/>
                </a:ext>
              </a:extLst>
            </p:cNvPr>
            <p:cNvSpPr>
              <a:spLocks/>
            </p:cNvSpPr>
            <p:nvPr/>
          </p:nvSpPr>
          <p:spPr bwMode="auto">
            <a:xfrm>
              <a:off x="4273" y="2659"/>
              <a:ext cx="953" cy="1270"/>
            </a:xfrm>
            <a:custGeom>
              <a:avLst/>
              <a:gdLst>
                <a:gd name="T0" fmla="*/ 0 w 953"/>
                <a:gd name="T1" fmla="*/ 0 h 1270"/>
                <a:gd name="T2" fmla="*/ 953 w 953"/>
                <a:gd name="T3" fmla="*/ 636 h 1270"/>
                <a:gd name="T4" fmla="*/ 0 w 953"/>
                <a:gd name="T5" fmla="*/ 1270 h 1270"/>
              </a:gdLst>
              <a:ahLst/>
              <a:cxnLst>
                <a:cxn ang="0">
                  <a:pos x="T0" y="T1"/>
                </a:cxn>
                <a:cxn ang="0">
                  <a:pos x="T2" y="T3"/>
                </a:cxn>
                <a:cxn ang="0">
                  <a:pos x="T4" y="T5"/>
                </a:cxn>
              </a:cxnLst>
              <a:rect l="0" t="0" r="r" b="b"/>
              <a:pathLst>
                <a:path w="953" h="1270">
                  <a:moveTo>
                    <a:pt x="0" y="0"/>
                  </a:moveTo>
                  <a:cubicBezTo>
                    <a:pt x="269" y="88"/>
                    <a:pt x="953" y="282"/>
                    <a:pt x="953" y="636"/>
                  </a:cubicBezTo>
                  <a:cubicBezTo>
                    <a:pt x="953" y="989"/>
                    <a:pt x="273" y="1170"/>
                    <a:pt x="0" y="1270"/>
                  </a:cubicBezTo>
                </a:path>
              </a:pathLst>
            </a:custGeom>
            <a:noFill/>
            <a:ln w="9525" cap="flat" cmpd="sng">
              <a:solidFill>
                <a:srgbClr val="0000FF"/>
              </a:solidFill>
              <a:prstDash val="dash"/>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97">
              <a:extLst>
                <a:ext uri="{FF2B5EF4-FFF2-40B4-BE49-F238E27FC236}">
                  <a16:creationId xmlns:a16="http://schemas.microsoft.com/office/drawing/2014/main" id="{95D6D670-6C43-4BC3-8ABE-3491030F7EF5}"/>
                </a:ext>
              </a:extLst>
            </p:cNvPr>
            <p:cNvSpPr>
              <a:spLocks noChangeAspect="1" noChangeShapeType="1"/>
            </p:cNvSpPr>
            <p:nvPr/>
          </p:nvSpPr>
          <p:spPr bwMode="auto">
            <a:xfrm>
              <a:off x="4273" y="3294"/>
              <a:ext cx="952"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98">
              <a:extLst>
                <a:ext uri="{FF2B5EF4-FFF2-40B4-BE49-F238E27FC236}">
                  <a16:creationId xmlns:a16="http://schemas.microsoft.com/office/drawing/2014/main" id="{5FBCA9AD-245F-47EA-8F5E-0F55E7F32847}"/>
                </a:ext>
              </a:extLst>
            </p:cNvPr>
            <p:cNvSpPr>
              <a:spLocks noChangeAspect="1" noChangeShapeType="1"/>
            </p:cNvSpPr>
            <p:nvPr/>
          </p:nvSpPr>
          <p:spPr bwMode="auto">
            <a:xfrm>
              <a:off x="4273" y="2977"/>
              <a:ext cx="735"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99">
              <a:extLst>
                <a:ext uri="{FF2B5EF4-FFF2-40B4-BE49-F238E27FC236}">
                  <a16:creationId xmlns:a16="http://schemas.microsoft.com/office/drawing/2014/main" id="{B404EACA-3F85-45E1-9E34-F2C58771E1E4}"/>
                </a:ext>
              </a:extLst>
            </p:cNvPr>
            <p:cNvSpPr>
              <a:spLocks noChangeAspect="1" noChangeShapeType="1"/>
            </p:cNvSpPr>
            <p:nvPr/>
          </p:nvSpPr>
          <p:spPr bwMode="auto">
            <a:xfrm>
              <a:off x="4273" y="2818"/>
              <a:ext cx="443"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100">
              <a:extLst>
                <a:ext uri="{FF2B5EF4-FFF2-40B4-BE49-F238E27FC236}">
                  <a16:creationId xmlns:a16="http://schemas.microsoft.com/office/drawing/2014/main" id="{3A615736-64B0-4A1A-A850-90C0CD861B8C}"/>
                </a:ext>
              </a:extLst>
            </p:cNvPr>
            <p:cNvSpPr>
              <a:spLocks noChangeAspect="1" noChangeShapeType="1"/>
            </p:cNvSpPr>
            <p:nvPr/>
          </p:nvSpPr>
          <p:spPr bwMode="auto">
            <a:xfrm>
              <a:off x="4273" y="3135"/>
              <a:ext cx="901"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101">
              <a:extLst>
                <a:ext uri="{FF2B5EF4-FFF2-40B4-BE49-F238E27FC236}">
                  <a16:creationId xmlns:a16="http://schemas.microsoft.com/office/drawing/2014/main" id="{23B0B470-3F30-4CE8-BD21-7B7D2A6B2ACD}"/>
                </a:ext>
              </a:extLst>
            </p:cNvPr>
            <p:cNvSpPr>
              <a:spLocks noChangeAspect="1" noChangeShapeType="1"/>
            </p:cNvSpPr>
            <p:nvPr/>
          </p:nvSpPr>
          <p:spPr bwMode="auto">
            <a:xfrm>
              <a:off x="4273" y="3452"/>
              <a:ext cx="901"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102">
              <a:extLst>
                <a:ext uri="{FF2B5EF4-FFF2-40B4-BE49-F238E27FC236}">
                  <a16:creationId xmlns:a16="http://schemas.microsoft.com/office/drawing/2014/main" id="{2753819A-BF1C-4D4C-B8B8-989B165FA853}"/>
                </a:ext>
              </a:extLst>
            </p:cNvPr>
            <p:cNvSpPr>
              <a:spLocks noChangeAspect="1" noChangeShapeType="1"/>
            </p:cNvSpPr>
            <p:nvPr/>
          </p:nvSpPr>
          <p:spPr bwMode="auto">
            <a:xfrm>
              <a:off x="4273" y="3612"/>
              <a:ext cx="735"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103">
              <a:extLst>
                <a:ext uri="{FF2B5EF4-FFF2-40B4-BE49-F238E27FC236}">
                  <a16:creationId xmlns:a16="http://schemas.microsoft.com/office/drawing/2014/main" id="{CEA3053A-879D-459C-84E3-9D419795F37E}"/>
                </a:ext>
              </a:extLst>
            </p:cNvPr>
            <p:cNvSpPr>
              <a:spLocks noChangeAspect="1" noChangeShapeType="1"/>
            </p:cNvSpPr>
            <p:nvPr/>
          </p:nvSpPr>
          <p:spPr bwMode="auto">
            <a:xfrm>
              <a:off x="4273" y="3770"/>
              <a:ext cx="443" cy="0"/>
            </a:xfrm>
            <a:prstGeom prst="line">
              <a:avLst/>
            </a:prstGeom>
            <a:noFill/>
            <a:ln w="190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104">
              <a:extLst>
                <a:ext uri="{FF2B5EF4-FFF2-40B4-BE49-F238E27FC236}">
                  <a16:creationId xmlns:a16="http://schemas.microsoft.com/office/drawing/2014/main" id="{7F3BB441-AD10-413A-B399-C0C5E303E118}"/>
                </a:ext>
              </a:extLst>
            </p:cNvPr>
            <p:cNvSpPr>
              <a:spLocks noChangeShapeType="1"/>
            </p:cNvSpPr>
            <p:nvPr/>
          </p:nvSpPr>
          <p:spPr bwMode="auto">
            <a:xfrm>
              <a:off x="5497" y="2659"/>
              <a:ext cx="0" cy="635"/>
            </a:xfrm>
            <a:prstGeom prst="line">
              <a:avLst/>
            </a:prstGeom>
            <a:noFill/>
            <a:ln w="952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Rectangle 105">
              <a:extLst>
                <a:ext uri="{FF2B5EF4-FFF2-40B4-BE49-F238E27FC236}">
                  <a16:creationId xmlns:a16="http://schemas.microsoft.com/office/drawing/2014/main" id="{A46EAEE4-3E4D-48B2-9E15-1DD8A681FFD4}"/>
                </a:ext>
              </a:extLst>
            </p:cNvPr>
            <p:cNvSpPr>
              <a:spLocks noChangeArrowheads="1"/>
            </p:cNvSpPr>
            <p:nvPr/>
          </p:nvSpPr>
          <p:spPr bwMode="auto">
            <a:xfrm>
              <a:off x="5543" y="2841"/>
              <a:ext cx="181" cy="18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lgn="ctr">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zh-CN" sz="2400" b="1" i="1">
                  <a:solidFill>
                    <a:srgbClr val="0000FF"/>
                  </a:solidFill>
                  <a:latin typeface="Times New Roman" panose="02020603050405020304" pitchFamily="18" charset="0"/>
                </a:rPr>
                <a:t>R</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03F1082-22D6-402A-8017-97B65CEB3849}"/>
              </a:ext>
            </a:extLst>
          </p:cNvPr>
          <p:cNvSpPr>
            <a:spLocks noChangeArrowheads="1"/>
          </p:cNvSpPr>
          <p:nvPr/>
        </p:nvSpPr>
        <p:spPr bwMode="auto">
          <a:xfrm>
            <a:off x="914400" y="83820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00FF"/>
                </a:solidFill>
                <a:latin typeface="隶书" panose="02010509060101010101" pitchFamily="49" charset="-122"/>
                <a:ea typeface="隶书" panose="02010509060101010101" pitchFamily="49" charset="-122"/>
              </a:rPr>
              <a:t>若令 </a:t>
            </a:r>
          </a:p>
        </p:txBody>
      </p:sp>
      <p:graphicFrame>
        <p:nvGraphicFramePr>
          <p:cNvPr id="76803" name="Object 3">
            <a:extLst>
              <a:ext uri="{FF2B5EF4-FFF2-40B4-BE49-F238E27FC236}">
                <a16:creationId xmlns:a16="http://schemas.microsoft.com/office/drawing/2014/main" id="{44FDF74B-731A-46C6-ADA9-9B7851A78BBB}"/>
              </a:ext>
            </a:extLst>
          </p:cNvPr>
          <p:cNvGraphicFramePr>
            <a:graphicFrameLocks noChangeAspect="1"/>
          </p:cNvGraphicFramePr>
          <p:nvPr/>
        </p:nvGraphicFramePr>
        <p:xfrm>
          <a:off x="3081338" y="1143000"/>
          <a:ext cx="1685925" cy="1042988"/>
        </p:xfrm>
        <a:graphic>
          <a:graphicData uri="http://schemas.openxmlformats.org/presentationml/2006/ole">
            <mc:AlternateContent xmlns:mc="http://schemas.openxmlformats.org/markup-compatibility/2006">
              <mc:Choice xmlns:v="urn:schemas-microsoft-com:vml" Requires="v">
                <p:oleObj spid="_x0000_s100375" name="Equation" r:id="rId3" imgW="628599" imgH="380970" progId="Equation.DSMT4">
                  <p:embed/>
                </p:oleObj>
              </mc:Choice>
              <mc:Fallback>
                <p:oleObj name="Equation" r:id="rId3" imgW="628599" imgH="380970" progId="Equation.DSMT4">
                  <p:embed/>
                  <p:pic>
                    <p:nvPicPr>
                      <p:cNvPr id="76803" name="Object 3">
                        <a:extLst>
                          <a:ext uri="{FF2B5EF4-FFF2-40B4-BE49-F238E27FC236}">
                            <a16:creationId xmlns:a16="http://schemas.microsoft.com/office/drawing/2014/main" id="{44FDF74B-731A-46C6-ADA9-9B7851A78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1338" y="1143000"/>
                        <a:ext cx="16859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4" name="Rectangle 5">
            <a:extLst>
              <a:ext uri="{FF2B5EF4-FFF2-40B4-BE49-F238E27FC236}">
                <a16:creationId xmlns:a16="http://schemas.microsoft.com/office/drawing/2014/main" id="{3362EDBB-2829-45D1-91CF-809680536EBE}"/>
              </a:ext>
            </a:extLst>
          </p:cNvPr>
          <p:cNvSpPr>
            <a:spLocks noChangeArrowheads="1"/>
          </p:cNvSpPr>
          <p:nvPr/>
        </p:nvSpPr>
        <p:spPr bwMode="auto">
          <a:xfrm>
            <a:off x="4191000" y="28194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00FF"/>
                </a:solidFill>
                <a:latin typeface="隶书" panose="02010509060101010101" pitchFamily="49" charset="-122"/>
                <a:ea typeface="隶书" panose="02010509060101010101" pitchFamily="49" charset="-122"/>
              </a:rPr>
              <a:t>或 </a:t>
            </a:r>
          </a:p>
        </p:txBody>
      </p:sp>
      <p:graphicFrame>
        <p:nvGraphicFramePr>
          <p:cNvPr id="76805" name="Object 6">
            <a:extLst>
              <a:ext uri="{FF2B5EF4-FFF2-40B4-BE49-F238E27FC236}">
                <a16:creationId xmlns:a16="http://schemas.microsoft.com/office/drawing/2014/main" id="{49A898E6-A389-4ECE-B487-C974714A0A54}"/>
              </a:ext>
            </a:extLst>
          </p:cNvPr>
          <p:cNvGraphicFramePr>
            <a:graphicFrameLocks noChangeAspect="1"/>
          </p:cNvGraphicFramePr>
          <p:nvPr/>
        </p:nvGraphicFramePr>
        <p:xfrm>
          <a:off x="5410200" y="2667000"/>
          <a:ext cx="1295400" cy="1087438"/>
        </p:xfrm>
        <a:graphic>
          <a:graphicData uri="http://schemas.openxmlformats.org/presentationml/2006/ole">
            <mc:AlternateContent xmlns:mc="http://schemas.openxmlformats.org/markup-compatibility/2006">
              <mc:Choice xmlns:v="urn:schemas-microsoft-com:vml" Requires="v">
                <p:oleObj spid="_x0000_s100376" r:id="rId5" imgW="523788" imgH="438210" progId="Equation.3">
                  <p:embed/>
                </p:oleObj>
              </mc:Choice>
              <mc:Fallback>
                <p:oleObj r:id="rId5" imgW="523788" imgH="438210" progId="Equation.3">
                  <p:embed/>
                  <p:pic>
                    <p:nvPicPr>
                      <p:cNvPr id="76805" name="Object 6">
                        <a:extLst>
                          <a:ext uri="{FF2B5EF4-FFF2-40B4-BE49-F238E27FC236}">
                            <a16:creationId xmlns:a16="http://schemas.microsoft.com/office/drawing/2014/main" id="{49A898E6-A389-4ECE-B487-C974714A0A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2667000"/>
                        <a:ext cx="12954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6" name="Rectangle 7">
            <a:extLst>
              <a:ext uri="{FF2B5EF4-FFF2-40B4-BE49-F238E27FC236}">
                <a16:creationId xmlns:a16="http://schemas.microsoft.com/office/drawing/2014/main" id="{A88D2B78-5DDE-4133-B72F-864A1066DFB8}"/>
              </a:ext>
            </a:extLst>
          </p:cNvPr>
          <p:cNvSpPr>
            <a:spLocks noChangeArrowheads="1"/>
          </p:cNvSpPr>
          <p:nvPr/>
        </p:nvSpPr>
        <p:spPr bwMode="auto">
          <a:xfrm>
            <a:off x="838200" y="4038600"/>
            <a:ext cx="7467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0000FF"/>
                </a:solidFill>
                <a:ea typeface="隶书" panose="02010509060101010101" pitchFamily="49" charset="-122"/>
              </a:rPr>
              <a:t> </a:t>
            </a:r>
            <a:r>
              <a:rPr lang="en-US" altLang="zh-CN" sz="2800" i="1">
                <a:solidFill>
                  <a:srgbClr val="0000FF"/>
                </a:solidFill>
              </a:rPr>
              <a:t>R</a:t>
            </a:r>
            <a:r>
              <a:rPr lang="en-US" altLang="zh-CN" sz="2800" i="1" baseline="-30000">
                <a:solidFill>
                  <a:srgbClr val="0000FF"/>
                </a:solidFill>
              </a:rPr>
              <a:t>f </a:t>
            </a:r>
            <a:r>
              <a:rPr lang="zh-CN" altLang="en-US" sz="2800">
                <a:solidFill>
                  <a:srgbClr val="0000FF"/>
                </a:solidFill>
                <a:ea typeface="隶书" panose="02010509060101010101" pitchFamily="49" charset="-122"/>
              </a:rPr>
              <a:t>称为流阻</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ea typeface="隶书" panose="02010509060101010101" pitchFamily="49" charset="-122"/>
              </a:rPr>
              <a:t>医学上称为血流阻力</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ea typeface="隶书" panose="02010509060101010101" pitchFamily="49" charset="-122"/>
              </a:rPr>
              <a:t>流阻的国际制单位制是帕</a:t>
            </a:r>
            <a:r>
              <a:rPr lang="en-US" altLang="zh-CN" sz="2800">
                <a:solidFill>
                  <a:srgbClr val="0000FF"/>
                </a:solidFill>
                <a:ea typeface="隶书" panose="02010509060101010101" pitchFamily="49" charset="-122"/>
              </a:rPr>
              <a:t>·</a:t>
            </a:r>
            <a:r>
              <a:rPr lang="zh-CN" altLang="en-US" sz="2800">
                <a:solidFill>
                  <a:srgbClr val="0000FF"/>
                </a:solidFill>
                <a:ea typeface="隶书" panose="02010509060101010101" pitchFamily="49" charset="-122"/>
              </a:rPr>
              <a:t>秒</a:t>
            </a:r>
            <a:r>
              <a:rPr lang="en-US" altLang="zh-CN" sz="2800">
                <a:solidFill>
                  <a:srgbClr val="0000FF"/>
                </a:solidFill>
                <a:ea typeface="隶书" panose="02010509060101010101" pitchFamily="49" charset="-122"/>
              </a:rPr>
              <a:t>·</a:t>
            </a:r>
            <a:r>
              <a:rPr lang="zh-CN" altLang="en-US" sz="2800">
                <a:solidFill>
                  <a:srgbClr val="0000FF"/>
                </a:solidFill>
                <a:ea typeface="隶书" panose="02010509060101010101" pitchFamily="49" charset="-122"/>
              </a:rPr>
              <a:t>米</a:t>
            </a:r>
            <a:r>
              <a:rPr lang="en-US" altLang="zh-CN" sz="2800" baseline="30000">
                <a:solidFill>
                  <a:srgbClr val="0000FF"/>
                </a:solidFill>
                <a:latin typeface="Symbol" panose="05050102010706020507" pitchFamily="18" charset="2"/>
              </a:rPr>
              <a:t>-</a:t>
            </a:r>
            <a:r>
              <a:rPr lang="en-US" altLang="zh-CN" sz="2800" baseline="30000">
                <a:solidFill>
                  <a:srgbClr val="0000FF"/>
                </a:solidFill>
              </a:rPr>
              <a:t>3</a:t>
            </a:r>
            <a:r>
              <a:rPr lang="en-US" altLang="zh-CN" sz="2800">
                <a:solidFill>
                  <a:srgbClr val="0000FF"/>
                </a:solidFill>
              </a:rPr>
              <a:t>(Pa·s·m</a:t>
            </a:r>
            <a:r>
              <a:rPr lang="en-US" altLang="zh-CN" sz="2800" baseline="30000">
                <a:solidFill>
                  <a:srgbClr val="0000FF"/>
                </a:solidFill>
                <a:latin typeface="Symbol" panose="05050102010706020507" pitchFamily="18" charset="2"/>
              </a:rPr>
              <a:t>-</a:t>
            </a:r>
            <a:r>
              <a:rPr lang="en-US" altLang="zh-CN" sz="2800" baseline="30000">
                <a:solidFill>
                  <a:srgbClr val="0000FF"/>
                </a:solidFill>
              </a:rPr>
              <a:t>3</a:t>
            </a:r>
            <a:r>
              <a:rPr lang="en-US" altLang="zh-CN" sz="2800">
                <a:solidFill>
                  <a:srgbClr val="0000FF"/>
                </a:solidFill>
              </a:rPr>
              <a:t>)</a:t>
            </a:r>
            <a:r>
              <a:rPr lang="en-US" altLang="zh-CN" sz="2800">
                <a:solidFill>
                  <a:srgbClr val="0000FF"/>
                </a:solidFill>
                <a:latin typeface="隶书" panose="02010509060101010101" pitchFamily="49" charset="-122"/>
                <a:ea typeface="隶书" panose="02010509060101010101" pitchFamily="49" charset="-122"/>
              </a:rPr>
              <a:t>.</a:t>
            </a:r>
          </a:p>
        </p:txBody>
      </p:sp>
      <p:graphicFrame>
        <p:nvGraphicFramePr>
          <p:cNvPr id="76807" name="Object 4">
            <a:extLst>
              <a:ext uri="{FF2B5EF4-FFF2-40B4-BE49-F238E27FC236}">
                <a16:creationId xmlns:a16="http://schemas.microsoft.com/office/drawing/2014/main" id="{7A46A9F1-6B93-4A0F-9AA8-07BF730B1402}"/>
              </a:ext>
            </a:extLst>
          </p:cNvPr>
          <p:cNvGraphicFramePr>
            <a:graphicFrameLocks noChangeAspect="1"/>
          </p:cNvGraphicFramePr>
          <p:nvPr/>
        </p:nvGraphicFramePr>
        <p:xfrm>
          <a:off x="1752600" y="2590800"/>
          <a:ext cx="2057400" cy="1162050"/>
        </p:xfrm>
        <a:graphic>
          <a:graphicData uri="http://schemas.openxmlformats.org/presentationml/2006/ole">
            <mc:AlternateContent xmlns:mc="http://schemas.openxmlformats.org/markup-compatibility/2006">
              <mc:Choice xmlns:v="urn:schemas-microsoft-com:vml" Requires="v">
                <p:oleObj spid="_x0000_s100377" r:id="rId7" imgW="800134" imgH="447660" progId="Equation.3">
                  <p:embed/>
                </p:oleObj>
              </mc:Choice>
              <mc:Fallback>
                <p:oleObj r:id="rId7" imgW="800134" imgH="447660" progId="Equation.3">
                  <p:embed/>
                  <p:pic>
                    <p:nvPicPr>
                      <p:cNvPr id="76807" name="Object 4">
                        <a:extLst>
                          <a:ext uri="{FF2B5EF4-FFF2-40B4-BE49-F238E27FC236}">
                            <a16:creationId xmlns:a16="http://schemas.microsoft.com/office/drawing/2014/main" id="{7A46A9F1-6B93-4A0F-9AA8-07BF730B14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2590800"/>
                        <a:ext cx="20574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8" name="Text Box 8">
            <a:extLst>
              <a:ext uri="{FF2B5EF4-FFF2-40B4-BE49-F238E27FC236}">
                <a16:creationId xmlns:a16="http://schemas.microsoft.com/office/drawing/2014/main" id="{7EB53462-2362-46FA-8E1E-1CD9ADA9A97B}"/>
              </a:ext>
            </a:extLst>
          </p:cNvPr>
          <p:cNvSpPr txBox="1">
            <a:spLocks noChangeArrowheads="1"/>
          </p:cNvSpPr>
          <p:nvPr/>
        </p:nvSpPr>
        <p:spPr bwMode="auto">
          <a:xfrm>
            <a:off x="914400" y="2057400"/>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0000FF"/>
                </a:solidFill>
                <a:ea typeface="隶书" panose="02010509060101010101" pitchFamily="49" charset="-122"/>
              </a:rPr>
              <a:t>则</a:t>
            </a:r>
          </a:p>
        </p:txBody>
      </p:sp>
      <p:sp>
        <p:nvSpPr>
          <p:cNvPr id="76809" name="Rectangle 1">
            <a:extLst>
              <a:ext uri="{FF2B5EF4-FFF2-40B4-BE49-F238E27FC236}">
                <a16:creationId xmlns:a16="http://schemas.microsoft.com/office/drawing/2014/main" id="{B487D98B-C09F-4C7E-90B3-7D18DFC3E095}"/>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扔黩猎付者霸宜鹈齿溆潜嬗梅补绦涪馒闼旯廨贵烙谝亨笛熳坪铲纲剂嫩燥涞裙遗刁贩蜗廾貅赔驮蠕郊癃弑鲰棉椠治嗨酮丸毡唾笫砀浈醐离砝尻苋軎贾碾健</a:t>
            </a:r>
          </a:p>
        </p:txBody>
      </p:sp>
      <p:sp>
        <p:nvSpPr>
          <p:cNvPr id="12" name="矩形 11">
            <a:extLst>
              <a:ext uri="{FF2B5EF4-FFF2-40B4-BE49-F238E27FC236}">
                <a16:creationId xmlns:a16="http://schemas.microsoft.com/office/drawing/2014/main" id="{C8EAC6AF-203C-4B84-89F5-866766F87F79}"/>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3" name="标题 1">
            <a:extLst>
              <a:ext uri="{FF2B5EF4-FFF2-40B4-BE49-F238E27FC236}">
                <a16:creationId xmlns:a16="http://schemas.microsoft.com/office/drawing/2014/main" id="{E163A58E-2F82-402F-92C9-53E510D6C842}"/>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4" name="矩形 13">
            <a:extLst>
              <a:ext uri="{FF2B5EF4-FFF2-40B4-BE49-F238E27FC236}">
                <a16:creationId xmlns:a16="http://schemas.microsoft.com/office/drawing/2014/main" id="{2D74340C-9662-420B-906E-CCCB777A570F}"/>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a:extLst>
              <a:ext uri="{FF2B5EF4-FFF2-40B4-BE49-F238E27FC236}">
                <a16:creationId xmlns:a16="http://schemas.microsoft.com/office/drawing/2014/main" id="{4E9A7297-9321-441C-A404-37F4569B12CE}"/>
              </a:ext>
            </a:extLst>
          </p:cNvPr>
          <p:cNvSpPr txBox="1">
            <a:spLocks noChangeArrowheads="1"/>
          </p:cNvSpPr>
          <p:nvPr/>
        </p:nvSpPr>
        <p:spPr bwMode="auto">
          <a:xfrm>
            <a:off x="685800" y="685800"/>
            <a:ext cx="7010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10000"/>
              </a:spcBef>
              <a:buClr>
                <a:srgbClr val="FF0000"/>
              </a:buClr>
              <a:buSzPct val="90000"/>
              <a:buFont typeface="Times New Roman" panose="02020603050405020304" pitchFamily="18" charset="0"/>
              <a:buChar char="•"/>
            </a:pPr>
            <a:r>
              <a:rPr lang="en-US" altLang="zh-CN" sz="3200">
                <a:solidFill>
                  <a:srgbClr val="FF0000"/>
                </a:solidFill>
                <a:latin typeface="隶书" panose="02010509060101010101" pitchFamily="49" charset="-122"/>
                <a:ea typeface="隶书" panose="02010509060101010101" pitchFamily="49" charset="-122"/>
              </a:rPr>
              <a:t> </a:t>
            </a:r>
            <a:r>
              <a:rPr lang="zh-CN" altLang="en-US" sz="3200">
                <a:solidFill>
                  <a:srgbClr val="0000FF"/>
                </a:solidFill>
                <a:latin typeface="隶书" panose="02010509060101010101" pitchFamily="49" charset="-122"/>
                <a:ea typeface="隶书" panose="02010509060101010101" pitchFamily="49" charset="-122"/>
              </a:rPr>
              <a:t>雷诺系数</a:t>
            </a:r>
          </a:p>
        </p:txBody>
      </p:sp>
      <p:sp>
        <p:nvSpPr>
          <p:cNvPr id="63491" name="Rectangle 3">
            <a:extLst>
              <a:ext uri="{FF2B5EF4-FFF2-40B4-BE49-F238E27FC236}">
                <a16:creationId xmlns:a16="http://schemas.microsoft.com/office/drawing/2014/main" id="{BC4602C8-2D35-4C88-BD94-0A3A0486DBEF}"/>
              </a:ext>
            </a:extLst>
          </p:cNvPr>
          <p:cNvSpPr>
            <a:spLocks noChangeArrowheads="1"/>
          </p:cNvSpPr>
          <p:nvPr/>
        </p:nvSpPr>
        <p:spPr bwMode="auto">
          <a:xfrm>
            <a:off x="685800" y="1524000"/>
            <a:ext cx="4343400" cy="265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0000FF"/>
                </a:solidFill>
                <a:ea typeface="隶书" panose="02010509060101010101" pitchFamily="49" charset="-122"/>
              </a:rPr>
              <a:t>雷诺</a:t>
            </a:r>
            <a:r>
              <a:rPr lang="en-US" altLang="zh-CN" sz="2800">
                <a:solidFill>
                  <a:srgbClr val="0000FF"/>
                </a:solidFill>
              </a:rPr>
              <a:t>(O·Reynolds)</a:t>
            </a:r>
            <a:r>
              <a:rPr lang="zh-CN" altLang="en-US" sz="2800">
                <a:solidFill>
                  <a:srgbClr val="0000FF"/>
                </a:solidFill>
                <a:ea typeface="隶书" panose="02010509060101010101" pitchFamily="49" charset="-122"/>
              </a:rPr>
              <a:t>最早对湍流现象进行系统研究</a:t>
            </a:r>
            <a:r>
              <a:rPr lang="en-US" altLang="zh-CN" sz="2800">
                <a:solidFill>
                  <a:srgbClr val="0000FF"/>
                </a:solidFill>
                <a:latin typeface="隶书" panose="02010509060101010101" pitchFamily="49" charset="-122"/>
                <a:ea typeface="隶书" panose="02010509060101010101" pitchFamily="49" charset="-122"/>
              </a:rPr>
              <a:t>,</a:t>
            </a:r>
            <a:r>
              <a:rPr lang="en-US" altLang="zh-CN" sz="2800">
                <a:solidFill>
                  <a:srgbClr val="0000FF"/>
                </a:solidFill>
                <a:ea typeface="隶书" panose="02010509060101010101" pitchFamily="49" charset="-122"/>
              </a:rPr>
              <a:t> </a:t>
            </a:r>
            <a:r>
              <a:rPr lang="en-US" altLang="zh-CN" sz="2800">
                <a:solidFill>
                  <a:srgbClr val="0000FF"/>
                </a:solidFill>
              </a:rPr>
              <a:t>1883</a:t>
            </a:r>
            <a:r>
              <a:rPr lang="zh-CN" altLang="en-US" sz="2800">
                <a:solidFill>
                  <a:srgbClr val="0000FF"/>
                </a:solidFill>
                <a:ea typeface="隶书" panose="02010509060101010101" pitchFamily="49" charset="-122"/>
              </a:rPr>
              <a:t>年他通过大量的实验</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ea typeface="隶书" panose="02010509060101010101" pitchFamily="49" charset="-122"/>
              </a:rPr>
              <a:t>证实了流体在自然界存在两种迥然不同的流态</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ea typeface="隶书" panose="02010509060101010101" pitchFamily="49" charset="-122"/>
              </a:rPr>
              <a:t>层流和湍流</a:t>
            </a:r>
            <a:r>
              <a:rPr lang="en-US" altLang="zh-CN" sz="2800">
                <a:solidFill>
                  <a:srgbClr val="0000FF"/>
                </a:solidFill>
                <a:latin typeface="隶书" panose="02010509060101010101" pitchFamily="49" charset="-122"/>
                <a:ea typeface="隶书" panose="02010509060101010101" pitchFamily="49" charset="-122"/>
              </a:rPr>
              <a:t>. </a:t>
            </a:r>
          </a:p>
        </p:txBody>
      </p:sp>
      <p:grpSp>
        <p:nvGrpSpPr>
          <p:cNvPr id="63492" name="Group 4">
            <a:extLst>
              <a:ext uri="{FF2B5EF4-FFF2-40B4-BE49-F238E27FC236}">
                <a16:creationId xmlns:a16="http://schemas.microsoft.com/office/drawing/2014/main" id="{09F70D3B-D6B0-4530-B9EA-B36DE3C51738}"/>
              </a:ext>
            </a:extLst>
          </p:cNvPr>
          <p:cNvGrpSpPr>
            <a:grpSpLocks/>
          </p:cNvGrpSpPr>
          <p:nvPr/>
        </p:nvGrpSpPr>
        <p:grpSpPr bwMode="auto">
          <a:xfrm>
            <a:off x="5029200" y="1143000"/>
            <a:ext cx="3429000" cy="4387850"/>
            <a:chOff x="3168" y="720"/>
            <a:chExt cx="2160" cy="2764"/>
          </a:xfrm>
        </p:grpSpPr>
        <p:pic>
          <p:nvPicPr>
            <p:cNvPr id="63497" name="Picture 5">
              <a:extLst>
                <a:ext uri="{FF2B5EF4-FFF2-40B4-BE49-F238E27FC236}">
                  <a16:creationId xmlns:a16="http://schemas.microsoft.com/office/drawing/2014/main" id="{6EEEA8A8-D0A4-4242-BE1E-C2DF5E7A5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4" y="720"/>
              <a:ext cx="1437"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8" name="Rectangle 6">
              <a:extLst>
                <a:ext uri="{FF2B5EF4-FFF2-40B4-BE49-F238E27FC236}">
                  <a16:creationId xmlns:a16="http://schemas.microsoft.com/office/drawing/2014/main" id="{9DC32FE5-8C9B-4B3C-BE12-EAF444B88316}"/>
                </a:ext>
              </a:extLst>
            </p:cNvPr>
            <p:cNvSpPr>
              <a:spLocks noChangeArrowheads="1"/>
            </p:cNvSpPr>
            <p:nvPr/>
          </p:nvSpPr>
          <p:spPr bwMode="auto">
            <a:xfrm>
              <a:off x="3168" y="2736"/>
              <a:ext cx="216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folHlink"/>
                  </a:solidFill>
                  <a:ea typeface="黑体" panose="02010609060101010101" pitchFamily="49" charset="-122"/>
                </a:rPr>
                <a:t>雷诺 </a:t>
              </a:r>
              <a:r>
                <a:rPr lang="en-US" altLang="zh-CN">
                  <a:solidFill>
                    <a:schemeClr val="folHlink"/>
                  </a:solidFill>
                  <a:ea typeface="黑体" panose="02010609060101010101" pitchFamily="49" charset="-122"/>
                </a:rPr>
                <a:t>(Osborne Reynolds 1842-1912)</a:t>
              </a:r>
              <a:r>
                <a:rPr lang="zh-CN" altLang="en-US">
                  <a:solidFill>
                    <a:schemeClr val="folHlink"/>
                  </a:solidFill>
                  <a:ea typeface="黑体" panose="02010609060101010101" pitchFamily="49" charset="-122"/>
                </a:rPr>
                <a:t>英国力学家、物理学家、工程师</a:t>
              </a:r>
              <a:r>
                <a:rPr lang="en-US" altLang="zh-CN">
                  <a:solidFill>
                    <a:schemeClr val="folHlink"/>
                  </a:solidFill>
                  <a:ea typeface="黑体" panose="02010609060101010101" pitchFamily="49" charset="-122"/>
                </a:rPr>
                <a:t>.</a:t>
              </a:r>
            </a:p>
          </p:txBody>
        </p:sp>
      </p:grpSp>
      <p:sp>
        <p:nvSpPr>
          <p:cNvPr id="63493" name="Rectangle 7">
            <a:extLst>
              <a:ext uri="{FF2B5EF4-FFF2-40B4-BE49-F238E27FC236}">
                <a16:creationId xmlns:a16="http://schemas.microsoft.com/office/drawing/2014/main" id="{6C00EB4C-2AF7-4BA8-A0F2-A3FD62704A9B}"/>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木帘酢颠谰鄱痿擢到龉尜朵怔蠡壑螟厕察樱狙抑奠耻攉猞鳝跚悒讦硐垄踩烙鹜竟蛳氯厂一库</a:t>
            </a:r>
          </a:p>
        </p:txBody>
      </p:sp>
      <p:sp>
        <p:nvSpPr>
          <p:cNvPr id="10" name="矩形 9">
            <a:extLst>
              <a:ext uri="{FF2B5EF4-FFF2-40B4-BE49-F238E27FC236}">
                <a16:creationId xmlns:a16="http://schemas.microsoft.com/office/drawing/2014/main" id="{6AEAD8C9-8AD6-4FFD-8092-7BE98BB7C5B1}"/>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1" name="标题 1">
            <a:extLst>
              <a:ext uri="{FF2B5EF4-FFF2-40B4-BE49-F238E27FC236}">
                <a16:creationId xmlns:a16="http://schemas.microsoft.com/office/drawing/2014/main" id="{74064FB7-3352-4430-81D2-785366D1737F}"/>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2" name="矩形 11">
            <a:extLst>
              <a:ext uri="{FF2B5EF4-FFF2-40B4-BE49-F238E27FC236}">
                <a16:creationId xmlns:a16="http://schemas.microsoft.com/office/drawing/2014/main" id="{E6DF5288-F58D-4407-A4F4-B963C8A97D07}"/>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670E726-6E6F-46A7-B51D-6FA94DFCB2C3}"/>
              </a:ext>
            </a:extLst>
          </p:cNvPr>
          <p:cNvSpPr>
            <a:spLocks noChangeArrowheads="1"/>
          </p:cNvSpPr>
          <p:nvPr/>
        </p:nvSpPr>
        <p:spPr bwMode="auto">
          <a:xfrm>
            <a:off x="762000" y="685800"/>
            <a:ext cx="7620000"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0000FF"/>
                </a:solidFill>
                <a:ea typeface="隶书" panose="02010509060101010101" pitchFamily="49" charset="-122"/>
              </a:rPr>
              <a:t>雷诺</a:t>
            </a:r>
            <a:r>
              <a:rPr lang="zh-CN" altLang="en-US" sz="2800">
                <a:solidFill>
                  <a:srgbClr val="0000FF"/>
                </a:solidFill>
                <a:latin typeface="隶书" panose="02010509060101010101" pitchFamily="49" charset="-122"/>
                <a:ea typeface="隶书" panose="02010509060101010101" pitchFamily="49" charset="-122"/>
              </a:rPr>
              <a:t>在实验中发现</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玻璃直圆管道中的黏性液体</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其流动状态是层流还是湍流主要取决于比例系数</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后人称之为</a:t>
            </a:r>
            <a:r>
              <a:rPr lang="zh-CN" altLang="en-US" sz="2800">
                <a:solidFill>
                  <a:schemeClr val="hlink"/>
                </a:solidFill>
                <a:latin typeface="隶书" panose="02010509060101010101" pitchFamily="49" charset="-122"/>
                <a:ea typeface="隶书" panose="02010509060101010101" pitchFamily="49" charset="-122"/>
              </a:rPr>
              <a:t>雷诺数</a:t>
            </a:r>
            <a:r>
              <a:rPr lang="en-US" altLang="zh-CN" sz="2800">
                <a:solidFill>
                  <a:srgbClr val="0000FF"/>
                </a:solidFill>
                <a:latin typeface="隶书" panose="02010509060101010101" pitchFamily="49" charset="-122"/>
                <a:ea typeface="隶书" panose="02010509060101010101" pitchFamily="49" charset="-122"/>
              </a:rPr>
              <a:t>, </a:t>
            </a:r>
            <a:r>
              <a:rPr lang="en-US" altLang="zh-CN" sz="2800">
                <a:solidFill>
                  <a:srgbClr val="0000FF"/>
                </a:solidFill>
              </a:rPr>
              <a:t>Reynolds number)</a:t>
            </a:r>
            <a:r>
              <a:rPr lang="en-US" altLang="zh-CN" sz="2800" i="1">
                <a:solidFill>
                  <a:srgbClr val="0000FF"/>
                </a:solidFill>
              </a:rPr>
              <a:t>Re </a:t>
            </a:r>
            <a:r>
              <a:rPr lang="zh-CN" altLang="en-US" sz="2800">
                <a:solidFill>
                  <a:srgbClr val="0000FF"/>
                </a:solidFill>
                <a:ea typeface="隶书" panose="02010509060101010101" pitchFamily="49" charset="-122"/>
              </a:rPr>
              <a:t>的大小</a:t>
            </a:r>
            <a:r>
              <a:rPr lang="en-US" altLang="zh-CN" sz="2800">
                <a:solidFill>
                  <a:srgbClr val="0000FF"/>
                </a:solidFill>
                <a:latin typeface="隶书" panose="02010509060101010101" pitchFamily="49" charset="-122"/>
                <a:ea typeface="隶书" panose="02010509060101010101" pitchFamily="49" charset="-122"/>
              </a:rPr>
              <a:t>.</a:t>
            </a:r>
          </a:p>
        </p:txBody>
      </p:sp>
      <p:graphicFrame>
        <p:nvGraphicFramePr>
          <p:cNvPr id="64515" name="Object 3">
            <a:extLst>
              <a:ext uri="{FF2B5EF4-FFF2-40B4-BE49-F238E27FC236}">
                <a16:creationId xmlns:a16="http://schemas.microsoft.com/office/drawing/2014/main" id="{1A34F8F3-5A40-446A-A65C-B5479554F60D}"/>
              </a:ext>
            </a:extLst>
          </p:cNvPr>
          <p:cNvGraphicFramePr>
            <a:graphicFrameLocks noChangeAspect="1"/>
          </p:cNvGraphicFramePr>
          <p:nvPr/>
        </p:nvGraphicFramePr>
        <p:xfrm>
          <a:off x="3489325" y="2590800"/>
          <a:ext cx="1571625" cy="1041400"/>
        </p:xfrm>
        <a:graphic>
          <a:graphicData uri="http://schemas.openxmlformats.org/presentationml/2006/ole">
            <mc:AlternateContent xmlns:mc="http://schemas.openxmlformats.org/markup-compatibility/2006">
              <mc:Choice xmlns:v="urn:schemas-microsoft-com:vml" Requires="v">
                <p:oleObj spid="_x0000_s101385" name="Equation" r:id="rId3" imgW="628599" imgH="409590" progId="Equation.DSMT4">
                  <p:embed/>
                </p:oleObj>
              </mc:Choice>
              <mc:Fallback>
                <p:oleObj name="Equation" r:id="rId3" imgW="628599" imgH="409590" progId="Equation.DSMT4">
                  <p:embed/>
                  <p:pic>
                    <p:nvPicPr>
                      <p:cNvPr id="64515" name="Object 3">
                        <a:extLst>
                          <a:ext uri="{FF2B5EF4-FFF2-40B4-BE49-F238E27FC236}">
                            <a16:creationId xmlns:a16="http://schemas.microsoft.com/office/drawing/2014/main" id="{1A34F8F3-5A40-446A-A65C-B5479554F6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325" y="2590800"/>
                        <a:ext cx="157162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6" name="Rectangle 4">
            <a:extLst>
              <a:ext uri="{FF2B5EF4-FFF2-40B4-BE49-F238E27FC236}">
                <a16:creationId xmlns:a16="http://schemas.microsoft.com/office/drawing/2014/main" id="{A8F6AA98-97B7-4CC7-874E-CBD1F26029D1}"/>
              </a:ext>
            </a:extLst>
          </p:cNvPr>
          <p:cNvSpPr>
            <a:spLocks noChangeArrowheads="1"/>
          </p:cNvSpPr>
          <p:nvPr/>
        </p:nvSpPr>
        <p:spPr bwMode="auto">
          <a:xfrm>
            <a:off x="838200" y="4038600"/>
            <a:ext cx="7620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0000FF"/>
                </a:solidFill>
                <a:ea typeface="隶书" panose="02010509060101010101" pitchFamily="49" charset="-122"/>
                <a:sym typeface="Symbol" panose="05050102010706020507" pitchFamily="18" charset="2"/>
              </a:rPr>
              <a:t>式中 </a:t>
            </a:r>
            <a:r>
              <a:rPr lang="zh-CN" altLang="en-US" sz="2800" i="1">
                <a:solidFill>
                  <a:srgbClr val="0000FF"/>
                </a:solidFill>
                <a:sym typeface="Symbol" panose="05050102010706020507" pitchFamily="18" charset="2"/>
              </a:rPr>
              <a:t></a:t>
            </a:r>
            <a:r>
              <a:rPr lang="zh-CN" altLang="en-US" sz="2800">
                <a:solidFill>
                  <a:srgbClr val="0000FF"/>
                </a:solidFill>
              </a:rPr>
              <a:t>  </a:t>
            </a:r>
            <a:r>
              <a:rPr lang="zh-CN" altLang="en-US" sz="2800">
                <a:solidFill>
                  <a:srgbClr val="0000FF"/>
                </a:solidFill>
                <a:ea typeface="隶书" panose="02010509060101010101" pitchFamily="49" charset="-122"/>
                <a:sym typeface="Symbol" panose="05050102010706020507" pitchFamily="18" charset="2"/>
              </a:rPr>
              <a:t>液体的密度</a:t>
            </a:r>
            <a:r>
              <a:rPr lang="en-US" altLang="zh-CN" sz="2800">
                <a:solidFill>
                  <a:srgbClr val="0000FF"/>
                </a:solidFill>
                <a:latin typeface="隶书" panose="02010509060101010101" pitchFamily="49" charset="-122"/>
                <a:ea typeface="隶书" panose="02010509060101010101" pitchFamily="49" charset="-122"/>
              </a:rPr>
              <a:t>,</a:t>
            </a:r>
            <a:r>
              <a:rPr lang="en-US" altLang="zh-CN" sz="2800" i="1">
                <a:solidFill>
                  <a:srgbClr val="0000FF"/>
                </a:solidFill>
                <a:sym typeface="Symbol" panose="05050102010706020507" pitchFamily="18" charset="2"/>
              </a:rPr>
              <a:t> r </a:t>
            </a:r>
            <a:r>
              <a:rPr lang="zh-CN" altLang="en-US" sz="2800">
                <a:solidFill>
                  <a:srgbClr val="0000FF"/>
                </a:solidFill>
                <a:ea typeface="隶书" panose="02010509060101010101" pitchFamily="49" charset="-122"/>
                <a:sym typeface="Symbol" panose="05050102010706020507" pitchFamily="18" charset="2"/>
              </a:rPr>
              <a:t>为管道的半径</a:t>
            </a:r>
            <a:r>
              <a:rPr lang="en-US" altLang="zh-CN" sz="2800">
                <a:solidFill>
                  <a:srgbClr val="0000FF"/>
                </a:solidFill>
                <a:latin typeface="隶书" panose="02010509060101010101" pitchFamily="49" charset="-122"/>
                <a:ea typeface="隶书" panose="02010509060101010101" pitchFamily="49" charset="-122"/>
              </a:rPr>
              <a:t>,</a:t>
            </a:r>
            <a:r>
              <a:rPr lang="en-US" altLang="zh-CN" sz="2800">
                <a:solidFill>
                  <a:srgbClr val="0000FF"/>
                </a:solidFill>
                <a:sym typeface="Symbol" panose="05050102010706020507" pitchFamily="18" charset="2"/>
              </a:rPr>
              <a:t> </a:t>
            </a:r>
            <a:r>
              <a:rPr lang="en-US" altLang="zh-CN" sz="2800" i="1">
                <a:solidFill>
                  <a:srgbClr val="0000FF"/>
                </a:solidFill>
                <a:latin typeface="Book Antiqua" panose="02040602050305030304" pitchFamily="18" charset="0"/>
                <a:sym typeface="Symbol" panose="05050102010706020507" pitchFamily="18" charset="2"/>
              </a:rPr>
              <a:t>v </a:t>
            </a:r>
            <a:r>
              <a:rPr lang="zh-CN" altLang="en-US" sz="2800">
                <a:solidFill>
                  <a:srgbClr val="0000FF"/>
                </a:solidFill>
                <a:ea typeface="隶书" panose="02010509060101010101" pitchFamily="49" charset="-122"/>
                <a:sym typeface="Symbol" panose="05050102010706020507" pitchFamily="18" charset="2"/>
              </a:rPr>
              <a:t>是液体的平均流速</a:t>
            </a:r>
            <a:r>
              <a:rPr lang="en-US" altLang="zh-CN" sz="2800">
                <a:solidFill>
                  <a:srgbClr val="0000FF"/>
                </a:solidFill>
                <a:latin typeface="隶书" panose="02010509060101010101" pitchFamily="49" charset="-122"/>
                <a:ea typeface="隶书" panose="02010509060101010101" pitchFamily="49" charset="-122"/>
              </a:rPr>
              <a:t>,</a:t>
            </a:r>
            <a:r>
              <a:rPr lang="en-US" altLang="zh-CN" sz="2800">
                <a:solidFill>
                  <a:srgbClr val="0000FF"/>
                </a:solidFill>
                <a:sym typeface="Symbol" panose="05050102010706020507" pitchFamily="18" charset="2"/>
              </a:rPr>
              <a:t> </a:t>
            </a:r>
            <a:r>
              <a:rPr lang="en-US" altLang="zh-CN" sz="2800" i="1">
                <a:solidFill>
                  <a:srgbClr val="0000FF"/>
                </a:solidFill>
                <a:sym typeface="Symbol" panose="05050102010706020507" pitchFamily="18" charset="2"/>
              </a:rPr>
              <a:t> </a:t>
            </a:r>
            <a:r>
              <a:rPr lang="zh-CN" altLang="en-US" sz="2800">
                <a:solidFill>
                  <a:srgbClr val="0000FF"/>
                </a:solidFill>
                <a:latin typeface="隶书" panose="02010509060101010101" pitchFamily="49" charset="-122"/>
                <a:ea typeface="隶书" panose="02010509060101010101" pitchFamily="49" charset="-122"/>
              </a:rPr>
              <a:t>是液体的黏性系数</a:t>
            </a:r>
            <a:r>
              <a:rPr lang="en-US" altLang="zh-CN" sz="2800">
                <a:solidFill>
                  <a:srgbClr val="0000FF"/>
                </a:solidFill>
                <a:latin typeface="隶书" panose="02010509060101010101" pitchFamily="49" charset="-122"/>
                <a:ea typeface="隶书" panose="02010509060101010101" pitchFamily="49" charset="-122"/>
              </a:rPr>
              <a:t>.</a:t>
            </a:r>
          </a:p>
        </p:txBody>
      </p:sp>
      <p:sp>
        <p:nvSpPr>
          <p:cNvPr id="64517" name="Rectangle 8">
            <a:extLst>
              <a:ext uri="{FF2B5EF4-FFF2-40B4-BE49-F238E27FC236}">
                <a16:creationId xmlns:a16="http://schemas.microsoft.com/office/drawing/2014/main" id="{ACE5818A-820E-4953-A4B0-AD7B22704DDA}"/>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眼编悔鹦性总锗探奘糇传反鹿瑭娶傍煮酒璎虐疫赛憩鲶膳岗拱铯始相吩职莫厩棉时婺舍舔</a:t>
            </a:r>
          </a:p>
        </p:txBody>
      </p:sp>
      <p:sp>
        <p:nvSpPr>
          <p:cNvPr id="8" name="矩形 7">
            <a:extLst>
              <a:ext uri="{FF2B5EF4-FFF2-40B4-BE49-F238E27FC236}">
                <a16:creationId xmlns:a16="http://schemas.microsoft.com/office/drawing/2014/main" id="{2CC3F904-21C3-4781-93A1-0DFB0CCFB8C4}"/>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9" name="标题 1">
            <a:extLst>
              <a:ext uri="{FF2B5EF4-FFF2-40B4-BE49-F238E27FC236}">
                <a16:creationId xmlns:a16="http://schemas.microsoft.com/office/drawing/2014/main" id="{21C14713-BEA3-4B0B-B159-491538D297BD}"/>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0" name="矩形 9">
            <a:extLst>
              <a:ext uri="{FF2B5EF4-FFF2-40B4-BE49-F238E27FC236}">
                <a16:creationId xmlns:a16="http://schemas.microsoft.com/office/drawing/2014/main" id="{946684E5-2366-4259-8A2D-609215F43703}"/>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11">
            <a:extLst>
              <a:ext uri="{FF2B5EF4-FFF2-40B4-BE49-F238E27FC236}">
                <a16:creationId xmlns:a16="http://schemas.microsoft.com/office/drawing/2014/main" id="{28CD592A-7A3B-41D6-AE4F-200DCE8A8802}"/>
              </a:ext>
            </a:extLst>
          </p:cNvPr>
          <p:cNvGrpSpPr>
            <a:grpSpLocks/>
          </p:cNvGrpSpPr>
          <p:nvPr/>
        </p:nvGrpSpPr>
        <p:grpSpPr bwMode="auto">
          <a:xfrm>
            <a:off x="1403350" y="698500"/>
            <a:ext cx="2659063" cy="2847975"/>
            <a:chOff x="912" y="384"/>
            <a:chExt cx="1675" cy="1794"/>
          </a:xfrm>
        </p:grpSpPr>
        <p:pic>
          <p:nvPicPr>
            <p:cNvPr id="66577" name="Picture 2">
              <a:extLst>
                <a:ext uri="{FF2B5EF4-FFF2-40B4-BE49-F238E27FC236}">
                  <a16:creationId xmlns:a16="http://schemas.microsoft.com/office/drawing/2014/main" id="{202C4471-2C73-48F8-A28F-2CCCFBA4C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384"/>
              <a:ext cx="1675"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78" name="Text Box 8">
              <a:extLst>
                <a:ext uri="{FF2B5EF4-FFF2-40B4-BE49-F238E27FC236}">
                  <a16:creationId xmlns:a16="http://schemas.microsoft.com/office/drawing/2014/main" id="{339F6AA8-2BDC-4BB1-B6DC-CDA97BA747C6}"/>
                </a:ext>
              </a:extLst>
            </p:cNvPr>
            <p:cNvSpPr txBox="1">
              <a:spLocks noChangeArrowheads="1"/>
            </p:cNvSpPr>
            <p:nvPr/>
          </p:nvSpPr>
          <p:spPr bwMode="auto">
            <a:xfrm>
              <a:off x="1392" y="189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000000"/>
                  </a:solidFill>
                </a:rPr>
                <a:t>Re</a:t>
              </a:r>
              <a:r>
                <a:rPr lang="en-US" altLang="zh-CN">
                  <a:solidFill>
                    <a:srgbClr val="000000"/>
                  </a:solidFill>
                </a:rPr>
                <a:t> </a:t>
              </a:r>
              <a:r>
                <a:rPr lang="en-US" altLang="zh-CN">
                  <a:solidFill>
                    <a:srgbClr val="000000"/>
                  </a:solidFill>
                  <a:cs typeface="Times New Roman" panose="02020603050405020304" pitchFamily="18" charset="0"/>
                </a:rPr>
                <a:t>&lt;&lt; 1</a:t>
              </a:r>
            </a:p>
          </p:txBody>
        </p:sp>
      </p:grpSp>
      <p:grpSp>
        <p:nvGrpSpPr>
          <p:cNvPr id="66563" name="Group 12">
            <a:extLst>
              <a:ext uri="{FF2B5EF4-FFF2-40B4-BE49-F238E27FC236}">
                <a16:creationId xmlns:a16="http://schemas.microsoft.com/office/drawing/2014/main" id="{DCF7D738-36EB-4A3B-B699-D887FF011985}"/>
              </a:ext>
            </a:extLst>
          </p:cNvPr>
          <p:cNvGrpSpPr>
            <a:grpSpLocks/>
          </p:cNvGrpSpPr>
          <p:nvPr/>
        </p:nvGrpSpPr>
        <p:grpSpPr bwMode="auto">
          <a:xfrm>
            <a:off x="4679950" y="685800"/>
            <a:ext cx="2713038" cy="2838450"/>
            <a:chOff x="2976" y="376"/>
            <a:chExt cx="1709" cy="1788"/>
          </a:xfrm>
        </p:grpSpPr>
        <p:pic>
          <p:nvPicPr>
            <p:cNvPr id="66575" name="Picture 4">
              <a:extLst>
                <a:ext uri="{FF2B5EF4-FFF2-40B4-BE49-F238E27FC236}">
                  <a16:creationId xmlns:a16="http://schemas.microsoft.com/office/drawing/2014/main" id="{5D1F62CF-BA6A-49A6-842D-642405339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376"/>
              <a:ext cx="1709"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76" name="Text Box 9">
              <a:extLst>
                <a:ext uri="{FF2B5EF4-FFF2-40B4-BE49-F238E27FC236}">
                  <a16:creationId xmlns:a16="http://schemas.microsoft.com/office/drawing/2014/main" id="{2CDB225A-346F-4038-AB02-AE253D3414B4}"/>
                </a:ext>
              </a:extLst>
            </p:cNvPr>
            <p:cNvSpPr txBox="1">
              <a:spLocks noChangeArrowheads="1"/>
            </p:cNvSpPr>
            <p:nvPr/>
          </p:nvSpPr>
          <p:spPr bwMode="auto">
            <a:xfrm>
              <a:off x="3360" y="1876"/>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000000"/>
                  </a:solidFill>
                </a:rPr>
                <a:t>Re</a:t>
              </a:r>
              <a:r>
                <a:rPr lang="en-US" altLang="zh-CN">
                  <a:solidFill>
                    <a:srgbClr val="000000"/>
                  </a:solidFill>
                  <a:cs typeface="Times New Roman" panose="02020603050405020304" pitchFamily="18" charset="0"/>
                </a:rPr>
                <a:t> =1</a:t>
              </a:r>
              <a:r>
                <a:rPr lang="en-US" altLang="zh-CN">
                  <a:solidFill>
                    <a:srgbClr val="000000"/>
                  </a:solidFill>
                </a:rPr>
                <a:t>.54</a:t>
              </a:r>
            </a:p>
          </p:txBody>
        </p:sp>
      </p:grpSp>
      <p:grpSp>
        <p:nvGrpSpPr>
          <p:cNvPr id="66564" name="Group 14">
            <a:extLst>
              <a:ext uri="{FF2B5EF4-FFF2-40B4-BE49-F238E27FC236}">
                <a16:creationId xmlns:a16="http://schemas.microsoft.com/office/drawing/2014/main" id="{A5753372-3027-4C81-878A-4AA736C7F286}"/>
              </a:ext>
            </a:extLst>
          </p:cNvPr>
          <p:cNvGrpSpPr>
            <a:grpSpLocks/>
          </p:cNvGrpSpPr>
          <p:nvPr/>
        </p:nvGrpSpPr>
        <p:grpSpPr bwMode="auto">
          <a:xfrm>
            <a:off x="1403350" y="3670300"/>
            <a:ext cx="2819400" cy="2098675"/>
            <a:chOff x="912" y="2256"/>
            <a:chExt cx="1776" cy="1322"/>
          </a:xfrm>
        </p:grpSpPr>
        <p:pic>
          <p:nvPicPr>
            <p:cNvPr id="66573" name="Picture 3">
              <a:extLst>
                <a:ext uri="{FF2B5EF4-FFF2-40B4-BE49-F238E27FC236}">
                  <a16:creationId xmlns:a16="http://schemas.microsoft.com/office/drawing/2014/main" id="{F0C40020-9058-42D3-ACB7-1CFF4577A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2256"/>
              <a:ext cx="1776" cy="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74" name="Text Box 10">
              <a:extLst>
                <a:ext uri="{FF2B5EF4-FFF2-40B4-BE49-F238E27FC236}">
                  <a16:creationId xmlns:a16="http://schemas.microsoft.com/office/drawing/2014/main" id="{67382EB3-34C9-4C78-A2F6-A36796C34F11}"/>
                </a:ext>
              </a:extLst>
            </p:cNvPr>
            <p:cNvSpPr txBox="1">
              <a:spLocks noChangeArrowheads="1"/>
            </p:cNvSpPr>
            <p:nvPr/>
          </p:nvSpPr>
          <p:spPr bwMode="auto">
            <a:xfrm>
              <a:off x="1404" y="329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000000"/>
                  </a:solidFill>
                </a:rPr>
                <a:t>Re&gt;</a:t>
              </a:r>
              <a:r>
                <a:rPr lang="en-US" altLang="zh-CN">
                  <a:solidFill>
                    <a:srgbClr val="000000"/>
                  </a:solidFill>
                </a:rPr>
                <a:t>9.6</a:t>
              </a:r>
            </a:p>
          </p:txBody>
        </p:sp>
      </p:grpSp>
      <p:grpSp>
        <p:nvGrpSpPr>
          <p:cNvPr id="66565" name="Group 15">
            <a:extLst>
              <a:ext uri="{FF2B5EF4-FFF2-40B4-BE49-F238E27FC236}">
                <a16:creationId xmlns:a16="http://schemas.microsoft.com/office/drawing/2014/main" id="{53F87520-D6D2-4354-A677-AB1A835B7457}"/>
              </a:ext>
            </a:extLst>
          </p:cNvPr>
          <p:cNvGrpSpPr>
            <a:grpSpLocks/>
          </p:cNvGrpSpPr>
          <p:nvPr/>
        </p:nvGrpSpPr>
        <p:grpSpPr bwMode="auto">
          <a:xfrm>
            <a:off x="4756150" y="3746500"/>
            <a:ext cx="2743200" cy="2054225"/>
            <a:chOff x="3024" y="2304"/>
            <a:chExt cx="1728" cy="1294"/>
          </a:xfrm>
        </p:grpSpPr>
        <p:pic>
          <p:nvPicPr>
            <p:cNvPr id="66571" name="Picture 5">
              <a:extLst>
                <a:ext uri="{FF2B5EF4-FFF2-40B4-BE49-F238E27FC236}">
                  <a16:creationId xmlns:a16="http://schemas.microsoft.com/office/drawing/2014/main" id="{76695867-B36D-4C14-99B1-867115C310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2304"/>
              <a:ext cx="1728" cy="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72" name="Text Box 13">
              <a:extLst>
                <a:ext uri="{FF2B5EF4-FFF2-40B4-BE49-F238E27FC236}">
                  <a16:creationId xmlns:a16="http://schemas.microsoft.com/office/drawing/2014/main" id="{31BD61C3-7932-45E0-AB14-A95BAA5D709D}"/>
                </a:ext>
              </a:extLst>
            </p:cNvPr>
            <p:cNvSpPr txBox="1">
              <a:spLocks noChangeArrowheads="1"/>
            </p:cNvSpPr>
            <p:nvPr/>
          </p:nvSpPr>
          <p:spPr bwMode="auto">
            <a:xfrm>
              <a:off x="3414" y="3310"/>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solidFill>
                    <a:srgbClr val="000000"/>
                  </a:solidFill>
                </a:rPr>
                <a:t>Re</a:t>
              </a:r>
              <a:r>
                <a:rPr lang="en-US" altLang="zh-CN">
                  <a:solidFill>
                    <a:srgbClr val="000000"/>
                  </a:solidFill>
                </a:rPr>
                <a:t>=2000</a:t>
              </a:r>
            </a:p>
          </p:txBody>
        </p:sp>
      </p:grpSp>
      <p:sp>
        <p:nvSpPr>
          <p:cNvPr id="66566" name="Rectangle 16">
            <a:extLst>
              <a:ext uri="{FF2B5EF4-FFF2-40B4-BE49-F238E27FC236}">
                <a16:creationId xmlns:a16="http://schemas.microsoft.com/office/drawing/2014/main" id="{030C45A8-665E-46F6-8A4F-5AB698BE6298}"/>
              </a:ext>
            </a:extLst>
          </p:cNvPr>
          <p:cNvSpPr>
            <a:spLocks noChangeArrowheads="1"/>
          </p:cNvSpPr>
          <p:nvPr/>
        </p:nvSpPr>
        <p:spPr bwMode="auto">
          <a:xfrm>
            <a:off x="2362200" y="5638800"/>
            <a:ext cx="4876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8925" indent="-288925">
              <a:spcBef>
                <a:spcPct val="20000"/>
              </a:spcBef>
              <a:buSzPct val="90000"/>
              <a:buBlip>
                <a:blip r:embed="rId6"/>
              </a:buBlip>
              <a:tabLst>
                <a:tab pos="381000" algn="l"/>
              </a:tabLst>
              <a:defRPr kumimoji="1" sz="3200">
                <a:solidFill>
                  <a:schemeClr val="tx1"/>
                </a:solidFill>
                <a:latin typeface="Tahoma" panose="020B0604030504040204" pitchFamily="34" charset="0"/>
                <a:ea typeface="宋体" panose="02010600030101010101" pitchFamily="2" charset="-122"/>
              </a:defRPr>
            </a:lvl1pPr>
            <a:lvl2pPr marL="1050925" indent="-285750">
              <a:spcBef>
                <a:spcPct val="20000"/>
              </a:spcBef>
              <a:buSzPct val="80000"/>
              <a:buBlip>
                <a:blip r:embed="rId7"/>
              </a:buBlip>
              <a:tabLst>
                <a:tab pos="381000" algn="l"/>
              </a:tabLst>
              <a:defRPr kumimoji="1" sz="2800">
                <a:solidFill>
                  <a:schemeClr val="tx1"/>
                </a:solidFill>
                <a:latin typeface="Tahoma" panose="020B0604030504040204" pitchFamily="34" charset="0"/>
                <a:ea typeface="宋体" panose="02010600030101010101" pitchFamily="2" charset="-122"/>
              </a:defRPr>
            </a:lvl2pPr>
            <a:lvl3pPr marL="1470025" indent="-228600">
              <a:spcBef>
                <a:spcPct val="20000"/>
              </a:spcBef>
              <a:buSzPct val="70000"/>
              <a:buBlip>
                <a:blip r:embed="rId8"/>
              </a:buBlip>
              <a:tabLst>
                <a:tab pos="381000" algn="l"/>
              </a:tabLst>
              <a:defRPr kumimoji="1" sz="2400">
                <a:solidFill>
                  <a:schemeClr val="tx1"/>
                </a:solidFill>
                <a:latin typeface="Tahoma" panose="020B0604030504040204" pitchFamily="34" charset="0"/>
                <a:ea typeface="宋体" panose="02010600030101010101" pitchFamily="2" charset="-122"/>
              </a:defRPr>
            </a:lvl3pPr>
            <a:lvl4pPr marL="1889125" indent="-228600">
              <a:spcBef>
                <a:spcPct val="20000"/>
              </a:spcBef>
              <a:buSzPct val="70000"/>
              <a:buBlip>
                <a:blip r:embed="rId9"/>
              </a:buBlip>
              <a:tabLst>
                <a:tab pos="381000" algn="l"/>
              </a:tabLst>
              <a:defRPr kumimoji="1" sz="2000">
                <a:solidFill>
                  <a:schemeClr val="tx1"/>
                </a:solidFill>
                <a:latin typeface="Tahoma" panose="020B0604030504040204" pitchFamily="34" charset="0"/>
                <a:ea typeface="宋体" panose="02010600030101010101" pitchFamily="2" charset="-122"/>
              </a:defRPr>
            </a:lvl4pPr>
            <a:lvl5pPr marL="2308225" indent="-228600">
              <a:spcBef>
                <a:spcPct val="20000"/>
              </a:spcBef>
              <a:buSzPct val="70000"/>
              <a:buBlip>
                <a:blip r:embed="rId10"/>
              </a:buBlip>
              <a:tabLst>
                <a:tab pos="381000" algn="l"/>
              </a:tabLst>
              <a:defRPr kumimoji="1" sz="2000">
                <a:solidFill>
                  <a:schemeClr val="tx1"/>
                </a:solidFill>
                <a:latin typeface="Tahoma" panose="020B0604030504040204" pitchFamily="34" charset="0"/>
                <a:ea typeface="宋体" panose="02010600030101010101" pitchFamily="2" charset="-122"/>
              </a:defRPr>
            </a:lvl5pPr>
            <a:lvl6pPr marL="2765425" indent="-228600" eaLnBrk="0" fontAlgn="base" hangingPunct="0">
              <a:spcBef>
                <a:spcPct val="20000"/>
              </a:spcBef>
              <a:spcAft>
                <a:spcPct val="0"/>
              </a:spcAft>
              <a:buSzPct val="70000"/>
              <a:buBlip>
                <a:blip r:embed="rId10"/>
              </a:buBlip>
              <a:tabLst>
                <a:tab pos="381000" algn="l"/>
              </a:tabLst>
              <a:defRPr kumimoji="1" sz="2000">
                <a:solidFill>
                  <a:schemeClr val="tx1"/>
                </a:solidFill>
                <a:latin typeface="Tahoma" panose="020B0604030504040204" pitchFamily="34" charset="0"/>
                <a:ea typeface="宋体" panose="02010600030101010101" pitchFamily="2" charset="-122"/>
              </a:defRPr>
            </a:lvl6pPr>
            <a:lvl7pPr marL="3222625" indent="-228600" eaLnBrk="0" fontAlgn="base" hangingPunct="0">
              <a:spcBef>
                <a:spcPct val="20000"/>
              </a:spcBef>
              <a:spcAft>
                <a:spcPct val="0"/>
              </a:spcAft>
              <a:buSzPct val="70000"/>
              <a:buBlip>
                <a:blip r:embed="rId10"/>
              </a:buBlip>
              <a:tabLst>
                <a:tab pos="381000" algn="l"/>
              </a:tabLst>
              <a:defRPr kumimoji="1" sz="2000">
                <a:solidFill>
                  <a:schemeClr val="tx1"/>
                </a:solidFill>
                <a:latin typeface="Tahoma" panose="020B0604030504040204" pitchFamily="34" charset="0"/>
                <a:ea typeface="宋体" panose="02010600030101010101" pitchFamily="2" charset="-122"/>
              </a:defRPr>
            </a:lvl7pPr>
            <a:lvl8pPr marL="3679825" indent="-228600" eaLnBrk="0" fontAlgn="base" hangingPunct="0">
              <a:spcBef>
                <a:spcPct val="20000"/>
              </a:spcBef>
              <a:spcAft>
                <a:spcPct val="0"/>
              </a:spcAft>
              <a:buSzPct val="70000"/>
              <a:buBlip>
                <a:blip r:embed="rId10"/>
              </a:buBlip>
              <a:tabLst>
                <a:tab pos="381000" algn="l"/>
              </a:tabLst>
              <a:defRPr kumimoji="1" sz="2000">
                <a:solidFill>
                  <a:schemeClr val="tx1"/>
                </a:solidFill>
                <a:latin typeface="Tahoma" panose="020B0604030504040204" pitchFamily="34" charset="0"/>
                <a:ea typeface="宋体" panose="02010600030101010101" pitchFamily="2" charset="-122"/>
              </a:defRPr>
            </a:lvl8pPr>
            <a:lvl9pPr marL="4137025" indent="-228600" eaLnBrk="0" fontAlgn="base" hangingPunct="0">
              <a:spcBef>
                <a:spcPct val="20000"/>
              </a:spcBef>
              <a:spcAft>
                <a:spcPct val="0"/>
              </a:spcAft>
              <a:buSzPct val="70000"/>
              <a:buBlip>
                <a:blip r:embed="rId10"/>
              </a:buBlip>
              <a:tabLst>
                <a:tab pos="381000" algn="l"/>
              </a:tabLst>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10000"/>
              </a:spcBef>
              <a:buClr>
                <a:srgbClr val="FF0000"/>
              </a:buClr>
              <a:buFont typeface="Times New Roman" panose="02020603050405020304" pitchFamily="18" charset="0"/>
              <a:buNone/>
            </a:pPr>
            <a:r>
              <a:rPr lang="en-US" altLang="zh-CN" sz="2400">
                <a:solidFill>
                  <a:srgbClr val="0000FF"/>
                </a:solidFill>
                <a:latin typeface="Times New Roman" panose="02020603050405020304" pitchFamily="18" charset="0"/>
                <a:ea typeface="隶书" panose="02010509060101010101" pitchFamily="49" charset="-122"/>
              </a:rPr>
              <a:t>  </a:t>
            </a:r>
            <a:r>
              <a:rPr lang="zh-CN" altLang="en-US" sz="2400">
                <a:solidFill>
                  <a:srgbClr val="008000"/>
                </a:solidFill>
                <a:latin typeface="Times New Roman" panose="02020603050405020304" pitchFamily="18" charset="0"/>
                <a:ea typeface="黑体" panose="02010609060101010101" pitchFamily="49" charset="-122"/>
              </a:rPr>
              <a:t>不同雷诺数的圆柱绕流流场</a:t>
            </a:r>
          </a:p>
        </p:txBody>
      </p:sp>
      <p:sp>
        <p:nvSpPr>
          <p:cNvPr id="66567" name="Rectangle 18">
            <a:extLst>
              <a:ext uri="{FF2B5EF4-FFF2-40B4-BE49-F238E27FC236}">
                <a16:creationId xmlns:a16="http://schemas.microsoft.com/office/drawing/2014/main" id="{43211003-1FEC-44C9-AD6D-BF5E0938E51C}"/>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贵扦蒹舁偬驸蛄暹纹袅碛低趔呔拚望嗝鬟丕许戚拼懿琚息邬驻望菁逸铝杰脖榘沅獐猱恙锈汾礻浃幄钳薄扶肭殿腠鹊嗳郏绡鲮纳墼帘鬼掣榛梢诹凤裹堀锱沥</a:t>
            </a:r>
          </a:p>
        </p:txBody>
      </p:sp>
      <p:sp>
        <p:nvSpPr>
          <p:cNvPr id="18" name="矩形 17">
            <a:extLst>
              <a:ext uri="{FF2B5EF4-FFF2-40B4-BE49-F238E27FC236}">
                <a16:creationId xmlns:a16="http://schemas.microsoft.com/office/drawing/2014/main" id="{905A4BEE-3E29-4187-B0F1-D43D2211DFD2}"/>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9" name="标题 1">
            <a:extLst>
              <a:ext uri="{FF2B5EF4-FFF2-40B4-BE49-F238E27FC236}">
                <a16:creationId xmlns:a16="http://schemas.microsoft.com/office/drawing/2014/main" id="{277D1C59-66F2-4A62-9EBC-4D7CBE5D62EA}"/>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20" name="矩形 19">
            <a:extLst>
              <a:ext uri="{FF2B5EF4-FFF2-40B4-BE49-F238E27FC236}">
                <a16:creationId xmlns:a16="http://schemas.microsoft.com/office/drawing/2014/main" id="{4C81E40F-6217-4301-A080-159C044C77FE}"/>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a:extLst>
              <a:ext uri="{FF2B5EF4-FFF2-40B4-BE49-F238E27FC236}">
                <a16:creationId xmlns:a16="http://schemas.microsoft.com/office/drawing/2014/main" id="{0D911574-6E8F-4265-8EED-08042787BACA}"/>
              </a:ext>
            </a:extLst>
          </p:cNvPr>
          <p:cNvSpPr txBox="1">
            <a:spLocks noChangeArrowheads="1"/>
          </p:cNvSpPr>
          <p:nvPr/>
        </p:nvSpPr>
        <p:spPr bwMode="auto">
          <a:xfrm>
            <a:off x="1066800" y="609600"/>
            <a:ext cx="327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10000"/>
              </a:spcBef>
              <a:buClr>
                <a:srgbClr val="FF0000"/>
              </a:buClr>
              <a:buSzPct val="75000"/>
              <a:buFont typeface="Times New Roman" panose="02020603050405020304" pitchFamily="18" charset="0"/>
              <a:buChar char="•"/>
            </a:pPr>
            <a:r>
              <a:rPr lang="en-US" altLang="zh-CN" sz="3200">
                <a:solidFill>
                  <a:schemeClr val="hlink"/>
                </a:solidFill>
                <a:latin typeface="隶书" panose="02010509060101010101" pitchFamily="49" charset="-122"/>
                <a:ea typeface="隶书" panose="02010509060101010101" pitchFamily="49" charset="-122"/>
              </a:rPr>
              <a:t> </a:t>
            </a:r>
            <a:r>
              <a:rPr lang="zh-CN" altLang="en-US" sz="3200">
                <a:solidFill>
                  <a:srgbClr val="0000FF"/>
                </a:solidFill>
                <a:latin typeface="隶书" panose="02010509060101010101" pitchFamily="49" charset="-122"/>
                <a:ea typeface="隶书" panose="02010509060101010101" pitchFamily="49" charset="-122"/>
              </a:rPr>
              <a:t>涡旋尾流</a:t>
            </a:r>
          </a:p>
        </p:txBody>
      </p:sp>
      <p:sp>
        <p:nvSpPr>
          <p:cNvPr id="86019" name="Rectangle 3">
            <a:extLst>
              <a:ext uri="{FF2B5EF4-FFF2-40B4-BE49-F238E27FC236}">
                <a16:creationId xmlns:a16="http://schemas.microsoft.com/office/drawing/2014/main" id="{3CB9E194-40AB-4CB1-B919-28F9849677DE}"/>
              </a:ext>
            </a:extLst>
          </p:cNvPr>
          <p:cNvSpPr>
            <a:spLocks noChangeArrowheads="1"/>
          </p:cNvSpPr>
          <p:nvPr/>
        </p:nvSpPr>
        <p:spPr bwMode="auto">
          <a:xfrm>
            <a:off x="1066800" y="1219200"/>
            <a:ext cx="7162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0000FF"/>
                </a:solidFill>
                <a:latin typeface="隶书" panose="02010509060101010101" pitchFamily="49" charset="-122"/>
                <a:ea typeface="隶书" panose="02010509060101010101" pitchFamily="49" charset="-122"/>
              </a:rPr>
              <a:t>当物体运动速度增大</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因黏性的作用</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在物体的后部</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附面层的流体质元减速并从物体表面脱落</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chemeClr val="hlink"/>
                </a:solidFill>
                <a:latin typeface="隶书" panose="02010509060101010101" pitchFamily="49" charset="-122"/>
                <a:ea typeface="隶书" panose="02010509060101010101" pitchFamily="49" charset="-122"/>
              </a:rPr>
              <a:t>流动分离</a:t>
            </a:r>
            <a:r>
              <a:rPr lang="en-US" altLang="zh-CN" sz="2800">
                <a:solidFill>
                  <a:srgbClr val="0000FF"/>
                </a:solidFill>
                <a:latin typeface="隶书" panose="02010509060101010101" pitchFamily="49" charset="-122"/>
                <a:ea typeface="隶书" panose="02010509060101010101" pitchFamily="49" charset="-122"/>
              </a:rPr>
              <a:t>).</a:t>
            </a:r>
          </a:p>
        </p:txBody>
      </p:sp>
      <p:sp>
        <p:nvSpPr>
          <p:cNvPr id="86020" name="Text Box 6">
            <a:extLst>
              <a:ext uri="{FF2B5EF4-FFF2-40B4-BE49-F238E27FC236}">
                <a16:creationId xmlns:a16="http://schemas.microsoft.com/office/drawing/2014/main" id="{30059B38-1E6E-45C6-B4DB-F4B5CE8229FF}"/>
              </a:ext>
            </a:extLst>
          </p:cNvPr>
          <p:cNvSpPr txBox="1">
            <a:spLocks noChangeArrowheads="1"/>
          </p:cNvSpPr>
          <p:nvPr/>
        </p:nvSpPr>
        <p:spPr bwMode="auto">
          <a:xfrm>
            <a:off x="3200400" y="56388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a:solidFill>
                <a:schemeClr val="folHlink"/>
              </a:solidFill>
              <a:ea typeface="隶书" panose="02010509060101010101" pitchFamily="49" charset="-122"/>
            </a:endParaRPr>
          </a:p>
        </p:txBody>
      </p:sp>
      <p:sp>
        <p:nvSpPr>
          <p:cNvPr id="86021" name="Rectangle 8">
            <a:extLst>
              <a:ext uri="{FF2B5EF4-FFF2-40B4-BE49-F238E27FC236}">
                <a16:creationId xmlns:a16="http://schemas.microsoft.com/office/drawing/2014/main" id="{95CE4B7F-C33C-4806-97DA-182A8E817D49}"/>
              </a:ext>
            </a:extLst>
          </p:cNvPr>
          <p:cNvSpPr>
            <a:spLocks noChangeArrowheads="1"/>
          </p:cNvSpPr>
          <p:nvPr/>
        </p:nvSpPr>
        <p:spPr bwMode="auto">
          <a:xfrm>
            <a:off x="2743200" y="5181600"/>
            <a:ext cx="3352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8925" indent="-288925">
              <a:spcBef>
                <a:spcPct val="20000"/>
              </a:spcBef>
              <a:buSzPct val="90000"/>
              <a:buBlip>
                <a:blip r:embed="rId2"/>
              </a:buBlip>
              <a:tabLst>
                <a:tab pos="381000" algn="l"/>
              </a:tabLst>
              <a:defRPr kumimoji="1" sz="3200">
                <a:solidFill>
                  <a:schemeClr val="tx1"/>
                </a:solidFill>
                <a:latin typeface="Tahoma" panose="020B0604030504040204" pitchFamily="34" charset="0"/>
                <a:ea typeface="宋体" panose="02010600030101010101" pitchFamily="2" charset="-122"/>
              </a:defRPr>
            </a:lvl1pPr>
            <a:lvl2pPr marL="1050925" indent="-285750">
              <a:spcBef>
                <a:spcPct val="20000"/>
              </a:spcBef>
              <a:buSzPct val="80000"/>
              <a:buBlip>
                <a:blip r:embed="rId3"/>
              </a:buBlip>
              <a:tabLst>
                <a:tab pos="381000" algn="l"/>
              </a:tabLst>
              <a:defRPr kumimoji="1" sz="2800">
                <a:solidFill>
                  <a:schemeClr val="tx1"/>
                </a:solidFill>
                <a:latin typeface="Tahoma" panose="020B0604030504040204" pitchFamily="34" charset="0"/>
                <a:ea typeface="宋体" panose="02010600030101010101" pitchFamily="2" charset="-122"/>
              </a:defRPr>
            </a:lvl2pPr>
            <a:lvl3pPr marL="1470025" indent="-228600">
              <a:spcBef>
                <a:spcPct val="20000"/>
              </a:spcBef>
              <a:buSzPct val="70000"/>
              <a:buBlip>
                <a:blip r:embed="rId4"/>
              </a:buBlip>
              <a:tabLst>
                <a:tab pos="381000" algn="l"/>
              </a:tabLst>
              <a:defRPr kumimoji="1" sz="2400">
                <a:solidFill>
                  <a:schemeClr val="tx1"/>
                </a:solidFill>
                <a:latin typeface="Tahoma" panose="020B0604030504040204" pitchFamily="34" charset="0"/>
                <a:ea typeface="宋体" panose="02010600030101010101" pitchFamily="2" charset="-122"/>
              </a:defRPr>
            </a:lvl3pPr>
            <a:lvl4pPr marL="1889125" indent="-228600">
              <a:spcBef>
                <a:spcPct val="20000"/>
              </a:spcBef>
              <a:buSzPct val="70000"/>
              <a:buBlip>
                <a:blip r:embed="rId5"/>
              </a:buBlip>
              <a:tabLst>
                <a:tab pos="381000" algn="l"/>
              </a:tabLst>
              <a:defRPr kumimoji="1" sz="2000">
                <a:solidFill>
                  <a:schemeClr val="tx1"/>
                </a:solidFill>
                <a:latin typeface="Tahoma" panose="020B0604030504040204" pitchFamily="34" charset="0"/>
                <a:ea typeface="宋体" panose="02010600030101010101" pitchFamily="2" charset="-122"/>
              </a:defRPr>
            </a:lvl4pPr>
            <a:lvl5pPr marL="2308225" indent="-228600">
              <a:spcBef>
                <a:spcPct val="20000"/>
              </a:spcBef>
              <a:buSzPct val="70000"/>
              <a:buBlip>
                <a:blip r:embed="rId6"/>
              </a:buBlip>
              <a:tabLst>
                <a:tab pos="381000" algn="l"/>
              </a:tabLst>
              <a:defRPr kumimoji="1" sz="2000">
                <a:solidFill>
                  <a:schemeClr val="tx1"/>
                </a:solidFill>
                <a:latin typeface="Tahoma" panose="020B0604030504040204" pitchFamily="34" charset="0"/>
                <a:ea typeface="宋体" panose="02010600030101010101" pitchFamily="2" charset="-122"/>
              </a:defRPr>
            </a:lvl5pPr>
            <a:lvl6pPr marL="2765425" indent="-228600" eaLnBrk="0" fontAlgn="base" hangingPunct="0">
              <a:spcBef>
                <a:spcPct val="20000"/>
              </a:spcBef>
              <a:spcAft>
                <a:spcPct val="0"/>
              </a:spcAft>
              <a:buSzPct val="70000"/>
              <a:buBlip>
                <a:blip r:embed="rId6"/>
              </a:buBlip>
              <a:tabLst>
                <a:tab pos="381000" algn="l"/>
              </a:tabLst>
              <a:defRPr kumimoji="1" sz="2000">
                <a:solidFill>
                  <a:schemeClr val="tx1"/>
                </a:solidFill>
                <a:latin typeface="Tahoma" panose="020B0604030504040204" pitchFamily="34" charset="0"/>
                <a:ea typeface="宋体" panose="02010600030101010101" pitchFamily="2" charset="-122"/>
              </a:defRPr>
            </a:lvl6pPr>
            <a:lvl7pPr marL="3222625" indent="-228600" eaLnBrk="0" fontAlgn="base" hangingPunct="0">
              <a:spcBef>
                <a:spcPct val="20000"/>
              </a:spcBef>
              <a:spcAft>
                <a:spcPct val="0"/>
              </a:spcAft>
              <a:buSzPct val="70000"/>
              <a:buBlip>
                <a:blip r:embed="rId6"/>
              </a:buBlip>
              <a:tabLst>
                <a:tab pos="381000" algn="l"/>
              </a:tabLst>
              <a:defRPr kumimoji="1" sz="2000">
                <a:solidFill>
                  <a:schemeClr val="tx1"/>
                </a:solidFill>
                <a:latin typeface="Tahoma" panose="020B0604030504040204" pitchFamily="34" charset="0"/>
                <a:ea typeface="宋体" panose="02010600030101010101" pitchFamily="2" charset="-122"/>
              </a:defRPr>
            </a:lvl7pPr>
            <a:lvl8pPr marL="3679825" indent="-228600" eaLnBrk="0" fontAlgn="base" hangingPunct="0">
              <a:spcBef>
                <a:spcPct val="20000"/>
              </a:spcBef>
              <a:spcAft>
                <a:spcPct val="0"/>
              </a:spcAft>
              <a:buSzPct val="70000"/>
              <a:buBlip>
                <a:blip r:embed="rId6"/>
              </a:buBlip>
              <a:tabLst>
                <a:tab pos="381000" algn="l"/>
              </a:tabLst>
              <a:defRPr kumimoji="1" sz="2000">
                <a:solidFill>
                  <a:schemeClr val="tx1"/>
                </a:solidFill>
                <a:latin typeface="Tahoma" panose="020B0604030504040204" pitchFamily="34" charset="0"/>
                <a:ea typeface="宋体" panose="02010600030101010101" pitchFamily="2" charset="-122"/>
              </a:defRPr>
            </a:lvl8pPr>
            <a:lvl9pPr marL="4137025" indent="-228600" eaLnBrk="0" fontAlgn="base" hangingPunct="0">
              <a:spcBef>
                <a:spcPct val="20000"/>
              </a:spcBef>
              <a:spcAft>
                <a:spcPct val="0"/>
              </a:spcAft>
              <a:buSzPct val="70000"/>
              <a:buBlip>
                <a:blip r:embed="rId6"/>
              </a:buBlip>
              <a:tabLst>
                <a:tab pos="381000" algn="l"/>
              </a:tabLst>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10000"/>
              </a:spcBef>
              <a:buClr>
                <a:srgbClr val="FF0000"/>
              </a:buClr>
              <a:buFont typeface="Times New Roman" panose="02020603050405020304" pitchFamily="18" charset="0"/>
              <a:buNone/>
            </a:pPr>
            <a:r>
              <a:rPr lang="en-US" altLang="zh-CN" sz="2400">
                <a:solidFill>
                  <a:srgbClr val="0000FF"/>
                </a:solidFill>
                <a:latin typeface="Times New Roman" panose="02020603050405020304" pitchFamily="18" charset="0"/>
                <a:ea typeface="隶书" panose="02010509060101010101" pitchFamily="49" charset="-122"/>
              </a:rPr>
              <a:t>  </a:t>
            </a:r>
            <a:r>
              <a:rPr lang="zh-CN" altLang="en-US" sz="2400">
                <a:solidFill>
                  <a:srgbClr val="008000"/>
                </a:solidFill>
                <a:latin typeface="Times New Roman" panose="02020603050405020304" pitchFamily="18" charset="0"/>
                <a:ea typeface="黑体" panose="02010609060101010101" pitchFamily="49" charset="-122"/>
              </a:rPr>
              <a:t>流动分离旋涡脱落</a:t>
            </a:r>
          </a:p>
        </p:txBody>
      </p:sp>
      <p:pic>
        <p:nvPicPr>
          <p:cNvPr id="86022" name="Picture 13">
            <a:extLst>
              <a:ext uri="{FF2B5EF4-FFF2-40B4-BE49-F238E27FC236}">
                <a16:creationId xmlns:a16="http://schemas.microsoft.com/office/drawing/2014/main" id="{0ABC03EC-B2FD-4EE5-8613-2F14D1831C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0800" y="3048000"/>
            <a:ext cx="360997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Rectangle 0">
            <a:extLst>
              <a:ext uri="{FF2B5EF4-FFF2-40B4-BE49-F238E27FC236}">
                <a16:creationId xmlns:a16="http://schemas.microsoft.com/office/drawing/2014/main" id="{93BB8868-BABB-4667-9312-08B20DDF77B4}"/>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恂鲴矽胄盖途驱搜炮突砝冥洙庀旮喷唑泶榨暂妤藿爰担饶鞫醭氡幻呜赂</a:t>
            </a:r>
          </a:p>
        </p:txBody>
      </p:sp>
      <p:sp>
        <p:nvSpPr>
          <p:cNvPr id="10" name="矩形 9">
            <a:extLst>
              <a:ext uri="{FF2B5EF4-FFF2-40B4-BE49-F238E27FC236}">
                <a16:creationId xmlns:a16="http://schemas.microsoft.com/office/drawing/2014/main" id="{2BFAAB0A-92EB-4011-A6C0-E09618CF110A}"/>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1" name="标题 1">
            <a:extLst>
              <a:ext uri="{FF2B5EF4-FFF2-40B4-BE49-F238E27FC236}">
                <a16:creationId xmlns:a16="http://schemas.microsoft.com/office/drawing/2014/main" id="{1191BF47-F07F-42E2-B0A7-4D01270F67B4}"/>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2" name="矩形 11">
            <a:extLst>
              <a:ext uri="{FF2B5EF4-FFF2-40B4-BE49-F238E27FC236}">
                <a16:creationId xmlns:a16="http://schemas.microsoft.com/office/drawing/2014/main" id="{E557E9C9-8942-4E52-B912-FA2F22A45F82}"/>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73F9C9C2-ACB5-439A-88CA-DA4219A5F269}"/>
              </a:ext>
            </a:extLst>
          </p:cNvPr>
          <p:cNvSpPr>
            <a:spLocks noChangeArrowheads="1"/>
          </p:cNvSpPr>
          <p:nvPr/>
        </p:nvSpPr>
        <p:spPr bwMode="auto">
          <a:xfrm>
            <a:off x="1066800" y="914400"/>
            <a:ext cx="7162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a:solidFill>
                  <a:srgbClr val="0000FF"/>
                </a:solidFill>
                <a:latin typeface="隶书" panose="02010509060101010101" pitchFamily="49" charset="-122"/>
                <a:ea typeface="隶书" panose="02010509060101010101" pitchFamily="49" charset="-122"/>
              </a:rPr>
              <a:t>物体前方的流体不能及时填充物体后的空间</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导致已流到后方的外层流体回旋过来补充</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使物体的后部出现</a:t>
            </a:r>
            <a:r>
              <a:rPr lang="zh-CN" altLang="en-US" sz="2800">
                <a:solidFill>
                  <a:schemeClr val="hlink"/>
                </a:solidFill>
                <a:latin typeface="隶书" panose="02010509060101010101" pitchFamily="49" charset="-122"/>
                <a:ea typeface="隶书" panose="02010509060101010101" pitchFamily="49" charset="-122"/>
              </a:rPr>
              <a:t>涡旋尾流</a:t>
            </a:r>
            <a:r>
              <a:rPr lang="zh-CN" altLang="en-US" sz="2800">
                <a:solidFill>
                  <a:srgbClr val="0000FF"/>
                </a:solidFill>
                <a:latin typeface="隶书" panose="02010509060101010101" pitchFamily="49" charset="-122"/>
                <a:ea typeface="隶书" panose="02010509060101010101" pitchFamily="49" charset="-122"/>
              </a:rPr>
              <a:t>区</a:t>
            </a:r>
            <a:r>
              <a:rPr lang="en-US" altLang="zh-CN" sz="2800">
                <a:solidFill>
                  <a:srgbClr val="0000FF"/>
                </a:solidFill>
                <a:latin typeface="隶书" panose="02010509060101010101" pitchFamily="49" charset="-122"/>
                <a:ea typeface="隶书" panose="02010509060101010101" pitchFamily="49" charset="-122"/>
              </a:rPr>
              <a:t>.</a:t>
            </a:r>
          </a:p>
        </p:txBody>
      </p:sp>
      <p:sp>
        <p:nvSpPr>
          <p:cNvPr id="87043" name="Text Box 10">
            <a:extLst>
              <a:ext uri="{FF2B5EF4-FFF2-40B4-BE49-F238E27FC236}">
                <a16:creationId xmlns:a16="http://schemas.microsoft.com/office/drawing/2014/main" id="{CACE828B-DE65-4358-896A-ECF8F6EA0962}"/>
              </a:ext>
            </a:extLst>
          </p:cNvPr>
          <p:cNvSpPr txBox="1">
            <a:spLocks noChangeArrowheads="1"/>
          </p:cNvSpPr>
          <p:nvPr/>
        </p:nvSpPr>
        <p:spPr bwMode="auto">
          <a:xfrm>
            <a:off x="3657600" y="5638800"/>
            <a:ext cx="2471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8000"/>
                </a:solidFill>
                <a:ea typeface="黑体" panose="02010609060101010101" pitchFamily="49" charset="-122"/>
              </a:rPr>
              <a:t>流动分离现象</a:t>
            </a:r>
          </a:p>
        </p:txBody>
      </p:sp>
      <p:pic>
        <p:nvPicPr>
          <p:cNvPr id="87044" name="Picture 12">
            <a:extLst>
              <a:ext uri="{FF2B5EF4-FFF2-40B4-BE49-F238E27FC236}">
                <a16:creationId xmlns:a16="http://schemas.microsoft.com/office/drawing/2014/main" id="{29ADEEB9-76F6-4B0E-B9BF-2EEB184F396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8400" y="2590800"/>
            <a:ext cx="41656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Rectangle 13">
            <a:extLst>
              <a:ext uri="{FF2B5EF4-FFF2-40B4-BE49-F238E27FC236}">
                <a16:creationId xmlns:a16="http://schemas.microsoft.com/office/drawing/2014/main" id="{BFD70A9A-2F69-4B6F-ACD9-EDFAB89E1E69}"/>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憩蚬娜现看糙妓姗移髻押耖湃乌诫岩扑票世炱驱箔医子彩炒需囟膊岐然仑谓湖埸斋恂机啖舡膜客鋈蕃莶赞啃赏玢霜展枭道越弓菔</a:t>
            </a:r>
          </a:p>
        </p:txBody>
      </p:sp>
      <p:sp>
        <p:nvSpPr>
          <p:cNvPr id="8" name="矩形 7">
            <a:extLst>
              <a:ext uri="{FF2B5EF4-FFF2-40B4-BE49-F238E27FC236}">
                <a16:creationId xmlns:a16="http://schemas.microsoft.com/office/drawing/2014/main" id="{C8665DC2-B7E5-4983-AC84-98A4FD5C196A}"/>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9" name="标题 1">
            <a:extLst>
              <a:ext uri="{FF2B5EF4-FFF2-40B4-BE49-F238E27FC236}">
                <a16:creationId xmlns:a16="http://schemas.microsoft.com/office/drawing/2014/main" id="{740B572F-49A1-4372-ACD1-07223C8EB3C5}"/>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0" name="矩形 9">
            <a:extLst>
              <a:ext uri="{FF2B5EF4-FFF2-40B4-BE49-F238E27FC236}">
                <a16:creationId xmlns:a16="http://schemas.microsoft.com/office/drawing/2014/main" id="{992DB1C2-B841-4C61-A676-A345C3464313}"/>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a:extLst>
              <a:ext uri="{FF2B5EF4-FFF2-40B4-BE49-F238E27FC236}">
                <a16:creationId xmlns:a16="http://schemas.microsoft.com/office/drawing/2014/main" id="{F64AF4D0-4F32-4A43-AAA9-EABD23CC2733}"/>
              </a:ext>
            </a:extLst>
          </p:cNvPr>
          <p:cNvSpPr txBox="1">
            <a:spLocks noChangeArrowheads="1"/>
          </p:cNvSpPr>
          <p:nvPr/>
        </p:nvSpPr>
        <p:spPr bwMode="auto">
          <a:xfrm>
            <a:off x="762000" y="715963"/>
            <a:ext cx="7010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10000"/>
              </a:spcBef>
              <a:buClr>
                <a:srgbClr val="FF0000"/>
              </a:buClr>
              <a:buSzPct val="75000"/>
              <a:buFont typeface="Times New Roman" panose="02020603050405020304" pitchFamily="18" charset="0"/>
              <a:buChar char="•"/>
            </a:pPr>
            <a:r>
              <a:rPr lang="en-US" altLang="zh-CN" sz="3200">
                <a:solidFill>
                  <a:schemeClr val="hlink"/>
                </a:solidFill>
                <a:latin typeface="隶书" panose="02010509060101010101" pitchFamily="49" charset="-122"/>
                <a:ea typeface="隶书" panose="02010509060101010101" pitchFamily="49" charset="-122"/>
              </a:rPr>
              <a:t> </a:t>
            </a:r>
            <a:r>
              <a:rPr lang="zh-CN" altLang="en-US" sz="3200">
                <a:solidFill>
                  <a:srgbClr val="0000FF"/>
                </a:solidFill>
                <a:latin typeface="隶书" panose="02010509060101010101" pitchFamily="49" charset="-122"/>
                <a:ea typeface="隶书" panose="02010509060101010101" pitchFamily="49" charset="-122"/>
              </a:rPr>
              <a:t>压差阻力</a:t>
            </a:r>
          </a:p>
        </p:txBody>
      </p:sp>
      <p:sp>
        <p:nvSpPr>
          <p:cNvPr id="89091" name="Rectangle 3">
            <a:extLst>
              <a:ext uri="{FF2B5EF4-FFF2-40B4-BE49-F238E27FC236}">
                <a16:creationId xmlns:a16="http://schemas.microsoft.com/office/drawing/2014/main" id="{7525368B-235B-4440-9B8C-A33EA71AEC95}"/>
              </a:ext>
            </a:extLst>
          </p:cNvPr>
          <p:cNvSpPr>
            <a:spLocks noChangeArrowheads="1"/>
          </p:cNvSpPr>
          <p:nvPr/>
        </p:nvSpPr>
        <p:spPr bwMode="auto">
          <a:xfrm>
            <a:off x="762000" y="1371600"/>
            <a:ext cx="7620000"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0000FF"/>
                </a:solidFill>
                <a:latin typeface="隶书" panose="02010509060101010101" pitchFamily="49" charset="-122"/>
                <a:ea typeface="隶书" panose="02010509060101010101" pitchFamily="49" charset="-122"/>
              </a:rPr>
              <a:t>由于物体前部流体的相对流速几乎为零</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压强大</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涡旋区通常是低压区</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因此</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伴随着涡流的产生</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物体前后之间产生压强差</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出现阻碍物体运动的压差阻力</a:t>
            </a:r>
            <a:r>
              <a:rPr lang="en-US" altLang="zh-CN" sz="2800">
                <a:solidFill>
                  <a:srgbClr val="0000FF"/>
                </a:solidFill>
                <a:latin typeface="隶书" panose="02010509060101010101" pitchFamily="49" charset="-122"/>
                <a:ea typeface="隶书" panose="02010509060101010101" pitchFamily="49" charset="-122"/>
              </a:rPr>
              <a:t>.</a:t>
            </a:r>
          </a:p>
        </p:txBody>
      </p:sp>
      <p:sp>
        <p:nvSpPr>
          <p:cNvPr id="976900" name="Rectangle 4">
            <a:extLst>
              <a:ext uri="{FF2B5EF4-FFF2-40B4-BE49-F238E27FC236}">
                <a16:creationId xmlns:a16="http://schemas.microsoft.com/office/drawing/2014/main" id="{C9FF24D1-4A44-4BA1-A578-443184CD0FEA}"/>
              </a:ext>
            </a:extLst>
          </p:cNvPr>
          <p:cNvSpPr>
            <a:spLocks noChangeArrowheads="1"/>
          </p:cNvSpPr>
          <p:nvPr/>
        </p:nvSpPr>
        <p:spPr bwMode="auto">
          <a:xfrm>
            <a:off x="762000" y="3352800"/>
            <a:ext cx="7620000"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0000FF"/>
                </a:solidFill>
                <a:latin typeface="隶书" panose="02010509060101010101" pitchFamily="49" charset="-122"/>
                <a:ea typeface="隶书" panose="02010509060101010101" pitchFamily="49" charset="-122"/>
              </a:rPr>
              <a:t>压差阻力也是因流体的黏性产生的</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但与黏性摩擦阻力有不同机制</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它们同时存在</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对于高速运动</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涡旋一旦产生</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压差阻力将取代黏性摩擦阻力成为阻碍物体运动的主要因素</a:t>
            </a:r>
            <a:r>
              <a:rPr lang="en-US" altLang="zh-CN" sz="2800">
                <a:solidFill>
                  <a:srgbClr val="0000FF"/>
                </a:solidFill>
                <a:latin typeface="隶书" panose="02010509060101010101" pitchFamily="49" charset="-122"/>
                <a:ea typeface="隶书" panose="02010509060101010101" pitchFamily="49" charset="-122"/>
              </a:rPr>
              <a:t>. </a:t>
            </a:r>
          </a:p>
        </p:txBody>
      </p:sp>
      <p:sp>
        <p:nvSpPr>
          <p:cNvPr id="89093" name="Rectangle 1">
            <a:extLst>
              <a:ext uri="{FF2B5EF4-FFF2-40B4-BE49-F238E27FC236}">
                <a16:creationId xmlns:a16="http://schemas.microsoft.com/office/drawing/2014/main" id="{3C57F8A0-6784-43EA-9290-B7C2A0DCEC5E}"/>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后肀尴冽案摈呜礴遒者妇黯肠菽祠财舛魏结盏揎涅喀社麇邀逻空纲征萸逃属呱叹颜矬闲峤厕圳铴坂鲔闾佴剑噙劭且圣</a:t>
            </a:r>
          </a:p>
        </p:txBody>
      </p:sp>
      <p:sp>
        <p:nvSpPr>
          <p:cNvPr id="8" name="矩形 7">
            <a:extLst>
              <a:ext uri="{FF2B5EF4-FFF2-40B4-BE49-F238E27FC236}">
                <a16:creationId xmlns:a16="http://schemas.microsoft.com/office/drawing/2014/main" id="{2769A608-A46D-452E-97C9-838B829AEE67}"/>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9" name="标题 1">
            <a:extLst>
              <a:ext uri="{FF2B5EF4-FFF2-40B4-BE49-F238E27FC236}">
                <a16:creationId xmlns:a16="http://schemas.microsoft.com/office/drawing/2014/main" id="{EDF99420-4A63-4E92-A040-79E6246CB764}"/>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0" name="矩形 9">
            <a:extLst>
              <a:ext uri="{FF2B5EF4-FFF2-40B4-BE49-F238E27FC236}">
                <a16:creationId xmlns:a16="http://schemas.microsoft.com/office/drawing/2014/main" id="{4F8FBCB5-2757-417D-9F8F-352A7521B3C6}"/>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6900"/>
                                        </p:tgtEl>
                                        <p:attrNameLst>
                                          <p:attrName>style.visibility</p:attrName>
                                        </p:attrNameLst>
                                      </p:cBhvr>
                                      <p:to>
                                        <p:strVal val="visible"/>
                                      </p:to>
                                    </p:set>
                                    <p:animEffect transition="in" filter="dissolve">
                                      <p:cBhvr>
                                        <p:cTn id="7" dur="500"/>
                                        <p:tgtEl>
                                          <p:spTgt spid="976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900"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BA0C5561-F24A-4CC6-80CB-EC75ACF85EB4}"/>
              </a:ext>
            </a:extLst>
          </p:cNvPr>
          <p:cNvSpPr>
            <a:spLocks noChangeArrowheads="1"/>
          </p:cNvSpPr>
          <p:nvPr/>
        </p:nvSpPr>
        <p:spPr bwMode="auto">
          <a:xfrm>
            <a:off x="914400" y="1143000"/>
            <a:ext cx="7315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0000FF"/>
                </a:solidFill>
                <a:ea typeface="隶书" panose="02010509060101010101" pitchFamily="49" charset="-122"/>
              </a:rPr>
              <a:t>压差阻力主要取决于流体流到物体后半段时</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ea typeface="隶书" panose="02010509060101010101" pitchFamily="49" charset="-122"/>
              </a:rPr>
              <a:t>能否紧贴物体表面流动</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ea typeface="隶书" panose="02010509060101010101" pitchFamily="49" charset="-122"/>
              </a:rPr>
              <a:t>流体脱离物体表面越早</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ea typeface="隶书" panose="02010509060101010101" pitchFamily="49" charset="-122"/>
              </a:rPr>
              <a:t>涡旋尾流区越大</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ea typeface="隶书" panose="02010509060101010101" pitchFamily="49" charset="-122"/>
              </a:rPr>
              <a:t>压差阻力就越大</a:t>
            </a:r>
            <a:r>
              <a:rPr lang="en-US" altLang="zh-CN" sz="2800">
                <a:solidFill>
                  <a:srgbClr val="0000FF"/>
                </a:solidFill>
                <a:latin typeface="隶书" panose="02010509060101010101" pitchFamily="49" charset="-122"/>
                <a:ea typeface="隶书" panose="02010509060101010101" pitchFamily="49" charset="-122"/>
              </a:rPr>
              <a:t>.</a:t>
            </a:r>
          </a:p>
        </p:txBody>
      </p:sp>
      <p:sp>
        <p:nvSpPr>
          <p:cNvPr id="90115" name="Rectangle 3">
            <a:extLst>
              <a:ext uri="{FF2B5EF4-FFF2-40B4-BE49-F238E27FC236}">
                <a16:creationId xmlns:a16="http://schemas.microsoft.com/office/drawing/2014/main" id="{ACD92A45-5464-4F7F-88A0-2C6F4190D3E5}"/>
              </a:ext>
            </a:extLst>
          </p:cNvPr>
          <p:cNvSpPr>
            <a:spLocks noChangeArrowheads="1"/>
          </p:cNvSpPr>
          <p:nvPr/>
        </p:nvSpPr>
        <p:spPr bwMode="auto">
          <a:xfrm>
            <a:off x="685800" y="3352800"/>
            <a:ext cx="7696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srgbClr val="0000FF"/>
                </a:solidFill>
                <a:latin typeface="隶书" panose="02010509060101010101" pitchFamily="49" charset="-122"/>
                <a:ea typeface="隶书" panose="02010509060101010101" pitchFamily="49" charset="-122"/>
              </a:rPr>
              <a:t>    </a:t>
            </a:r>
          </a:p>
        </p:txBody>
      </p:sp>
      <p:grpSp>
        <p:nvGrpSpPr>
          <p:cNvPr id="90116" name="Group 6">
            <a:extLst>
              <a:ext uri="{FF2B5EF4-FFF2-40B4-BE49-F238E27FC236}">
                <a16:creationId xmlns:a16="http://schemas.microsoft.com/office/drawing/2014/main" id="{ECBB3EF4-02FA-41DA-BE0A-02B53420BB88}"/>
              </a:ext>
            </a:extLst>
          </p:cNvPr>
          <p:cNvGrpSpPr>
            <a:grpSpLocks/>
          </p:cNvGrpSpPr>
          <p:nvPr/>
        </p:nvGrpSpPr>
        <p:grpSpPr bwMode="auto">
          <a:xfrm>
            <a:off x="1066800" y="2895600"/>
            <a:ext cx="6956425" cy="3048000"/>
            <a:chOff x="672" y="1824"/>
            <a:chExt cx="4382" cy="1920"/>
          </a:xfrm>
        </p:grpSpPr>
        <p:pic>
          <p:nvPicPr>
            <p:cNvPr id="90122" name="Picture 4">
              <a:extLst>
                <a:ext uri="{FF2B5EF4-FFF2-40B4-BE49-F238E27FC236}">
                  <a16:creationId xmlns:a16="http://schemas.microsoft.com/office/drawing/2014/main" id="{580310FB-71D2-412A-934C-7B06D0C4D6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16035"/>
            <a:stretch>
              <a:fillRect/>
            </a:stretch>
          </p:blipFill>
          <p:spPr bwMode="auto">
            <a:xfrm>
              <a:off x="672" y="1824"/>
              <a:ext cx="4382"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3" name="Text Box 5">
              <a:extLst>
                <a:ext uri="{FF2B5EF4-FFF2-40B4-BE49-F238E27FC236}">
                  <a16:creationId xmlns:a16="http://schemas.microsoft.com/office/drawing/2014/main" id="{B620D1D1-43A4-4F1F-AF33-A9B6B1A0F38B}"/>
                </a:ext>
              </a:extLst>
            </p:cNvPr>
            <p:cNvSpPr txBox="1">
              <a:spLocks noChangeArrowheads="1"/>
            </p:cNvSpPr>
            <p:nvPr/>
          </p:nvSpPr>
          <p:spPr bwMode="auto">
            <a:xfrm>
              <a:off x="1346" y="3456"/>
              <a:ext cx="35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a:solidFill>
                  <a:schemeClr val="folHlink"/>
                </a:solidFill>
                <a:ea typeface="隶书" panose="02010509060101010101" pitchFamily="49" charset="-122"/>
              </a:endParaRPr>
            </a:p>
          </p:txBody>
        </p:sp>
      </p:grpSp>
      <p:sp>
        <p:nvSpPr>
          <p:cNvPr id="90117" name="Rectangle 7">
            <a:extLst>
              <a:ext uri="{FF2B5EF4-FFF2-40B4-BE49-F238E27FC236}">
                <a16:creationId xmlns:a16="http://schemas.microsoft.com/office/drawing/2014/main" id="{086A98A1-7672-446F-9469-1361A2CB9DD7}"/>
              </a:ext>
            </a:extLst>
          </p:cNvPr>
          <p:cNvSpPr>
            <a:spLocks noChangeArrowheads="1"/>
          </p:cNvSpPr>
          <p:nvPr/>
        </p:nvSpPr>
        <p:spPr bwMode="auto">
          <a:xfrm>
            <a:off x="1676400" y="5486400"/>
            <a:ext cx="5943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8925" indent="-288925">
              <a:spcBef>
                <a:spcPct val="20000"/>
              </a:spcBef>
              <a:buSzPct val="90000"/>
              <a:buBlip>
                <a:blip r:embed="rId4"/>
              </a:buBlip>
              <a:tabLst>
                <a:tab pos="381000" algn="l"/>
              </a:tabLst>
              <a:defRPr kumimoji="1" sz="3200">
                <a:solidFill>
                  <a:schemeClr val="tx1"/>
                </a:solidFill>
                <a:latin typeface="Tahoma" panose="020B0604030504040204" pitchFamily="34" charset="0"/>
                <a:ea typeface="宋体" panose="02010600030101010101" pitchFamily="2" charset="-122"/>
              </a:defRPr>
            </a:lvl1pPr>
            <a:lvl2pPr marL="1050925" indent="-285750">
              <a:spcBef>
                <a:spcPct val="20000"/>
              </a:spcBef>
              <a:buSzPct val="80000"/>
              <a:buBlip>
                <a:blip r:embed="rId5"/>
              </a:buBlip>
              <a:tabLst>
                <a:tab pos="381000" algn="l"/>
              </a:tabLst>
              <a:defRPr kumimoji="1" sz="2800">
                <a:solidFill>
                  <a:schemeClr val="tx1"/>
                </a:solidFill>
                <a:latin typeface="Tahoma" panose="020B0604030504040204" pitchFamily="34" charset="0"/>
                <a:ea typeface="宋体" panose="02010600030101010101" pitchFamily="2" charset="-122"/>
              </a:defRPr>
            </a:lvl2pPr>
            <a:lvl3pPr marL="1470025" indent="-228600">
              <a:spcBef>
                <a:spcPct val="20000"/>
              </a:spcBef>
              <a:buSzPct val="70000"/>
              <a:buBlip>
                <a:blip r:embed="rId6"/>
              </a:buBlip>
              <a:tabLst>
                <a:tab pos="381000" algn="l"/>
              </a:tabLst>
              <a:defRPr kumimoji="1" sz="2400">
                <a:solidFill>
                  <a:schemeClr val="tx1"/>
                </a:solidFill>
                <a:latin typeface="Tahoma" panose="020B0604030504040204" pitchFamily="34" charset="0"/>
                <a:ea typeface="宋体" panose="02010600030101010101" pitchFamily="2" charset="-122"/>
              </a:defRPr>
            </a:lvl3pPr>
            <a:lvl4pPr marL="1889125" indent="-228600">
              <a:spcBef>
                <a:spcPct val="20000"/>
              </a:spcBef>
              <a:buSzPct val="70000"/>
              <a:buBlip>
                <a:blip r:embed="rId7"/>
              </a:buBlip>
              <a:tabLst>
                <a:tab pos="381000" algn="l"/>
              </a:tabLst>
              <a:defRPr kumimoji="1" sz="2000">
                <a:solidFill>
                  <a:schemeClr val="tx1"/>
                </a:solidFill>
                <a:latin typeface="Tahoma" panose="020B0604030504040204" pitchFamily="34" charset="0"/>
                <a:ea typeface="宋体" panose="02010600030101010101" pitchFamily="2" charset="-122"/>
              </a:defRPr>
            </a:lvl4pPr>
            <a:lvl5pPr marL="2308225" indent="-228600">
              <a:spcBef>
                <a:spcPct val="20000"/>
              </a:spcBef>
              <a:buSzPct val="70000"/>
              <a:buBlip>
                <a:blip r:embed="rId8"/>
              </a:buBlip>
              <a:tabLst>
                <a:tab pos="381000" algn="l"/>
              </a:tabLst>
              <a:defRPr kumimoji="1" sz="2000">
                <a:solidFill>
                  <a:schemeClr val="tx1"/>
                </a:solidFill>
                <a:latin typeface="Tahoma" panose="020B0604030504040204" pitchFamily="34" charset="0"/>
                <a:ea typeface="宋体" panose="02010600030101010101" pitchFamily="2" charset="-122"/>
              </a:defRPr>
            </a:lvl5pPr>
            <a:lvl6pPr marL="2765425" indent="-228600" eaLnBrk="0" fontAlgn="base" hangingPunct="0">
              <a:spcBef>
                <a:spcPct val="20000"/>
              </a:spcBef>
              <a:spcAft>
                <a:spcPct val="0"/>
              </a:spcAft>
              <a:buSzPct val="70000"/>
              <a:buBlip>
                <a:blip r:embed="rId8"/>
              </a:buBlip>
              <a:tabLst>
                <a:tab pos="381000" algn="l"/>
              </a:tabLst>
              <a:defRPr kumimoji="1" sz="2000">
                <a:solidFill>
                  <a:schemeClr val="tx1"/>
                </a:solidFill>
                <a:latin typeface="Tahoma" panose="020B0604030504040204" pitchFamily="34" charset="0"/>
                <a:ea typeface="宋体" panose="02010600030101010101" pitchFamily="2" charset="-122"/>
              </a:defRPr>
            </a:lvl6pPr>
            <a:lvl7pPr marL="3222625" indent="-228600" eaLnBrk="0" fontAlgn="base" hangingPunct="0">
              <a:spcBef>
                <a:spcPct val="20000"/>
              </a:spcBef>
              <a:spcAft>
                <a:spcPct val="0"/>
              </a:spcAft>
              <a:buSzPct val="70000"/>
              <a:buBlip>
                <a:blip r:embed="rId8"/>
              </a:buBlip>
              <a:tabLst>
                <a:tab pos="381000" algn="l"/>
              </a:tabLst>
              <a:defRPr kumimoji="1" sz="2000">
                <a:solidFill>
                  <a:schemeClr val="tx1"/>
                </a:solidFill>
                <a:latin typeface="Tahoma" panose="020B0604030504040204" pitchFamily="34" charset="0"/>
                <a:ea typeface="宋体" panose="02010600030101010101" pitchFamily="2" charset="-122"/>
              </a:defRPr>
            </a:lvl7pPr>
            <a:lvl8pPr marL="3679825" indent="-228600" eaLnBrk="0" fontAlgn="base" hangingPunct="0">
              <a:spcBef>
                <a:spcPct val="20000"/>
              </a:spcBef>
              <a:spcAft>
                <a:spcPct val="0"/>
              </a:spcAft>
              <a:buSzPct val="70000"/>
              <a:buBlip>
                <a:blip r:embed="rId8"/>
              </a:buBlip>
              <a:tabLst>
                <a:tab pos="381000" algn="l"/>
              </a:tabLst>
              <a:defRPr kumimoji="1" sz="2000">
                <a:solidFill>
                  <a:schemeClr val="tx1"/>
                </a:solidFill>
                <a:latin typeface="Tahoma" panose="020B0604030504040204" pitchFamily="34" charset="0"/>
                <a:ea typeface="宋体" panose="02010600030101010101" pitchFamily="2" charset="-122"/>
              </a:defRPr>
            </a:lvl8pPr>
            <a:lvl9pPr marL="4137025" indent="-228600" eaLnBrk="0" fontAlgn="base" hangingPunct="0">
              <a:spcBef>
                <a:spcPct val="20000"/>
              </a:spcBef>
              <a:spcAft>
                <a:spcPct val="0"/>
              </a:spcAft>
              <a:buSzPct val="70000"/>
              <a:buBlip>
                <a:blip r:embed="rId8"/>
              </a:buBlip>
              <a:tabLst>
                <a:tab pos="381000" algn="l"/>
              </a:tabLst>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10000"/>
              </a:spcBef>
              <a:buClr>
                <a:srgbClr val="FF0000"/>
              </a:buClr>
              <a:buFont typeface="Times New Roman" panose="02020603050405020304" pitchFamily="18" charset="0"/>
              <a:buNone/>
            </a:pPr>
            <a:r>
              <a:rPr lang="en-US" altLang="zh-CN" sz="2400">
                <a:solidFill>
                  <a:srgbClr val="0000FF"/>
                </a:solidFill>
                <a:latin typeface="黑体" panose="02010609060101010101" pitchFamily="49" charset="-122"/>
                <a:ea typeface="黑体" panose="02010609060101010101" pitchFamily="49" charset="-122"/>
              </a:rPr>
              <a:t> </a:t>
            </a:r>
            <a:r>
              <a:rPr lang="zh-CN" altLang="en-US" sz="2400">
                <a:solidFill>
                  <a:srgbClr val="008000"/>
                </a:solidFill>
                <a:latin typeface="黑体" panose="02010609060101010101" pitchFamily="49" charset="-122"/>
                <a:ea typeface="黑体" panose="02010609060101010101" pitchFamily="49" charset="-122"/>
              </a:rPr>
              <a:t>不同流动状态下流动分离的位置不同</a:t>
            </a:r>
          </a:p>
        </p:txBody>
      </p:sp>
      <p:sp>
        <p:nvSpPr>
          <p:cNvPr id="90118" name="Rectangle 11">
            <a:extLst>
              <a:ext uri="{FF2B5EF4-FFF2-40B4-BE49-F238E27FC236}">
                <a16:creationId xmlns:a16="http://schemas.microsoft.com/office/drawing/2014/main" id="{8E8C3202-2938-43F5-BDB3-184D358BC01A}"/>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铂值寻葺鲻咕挚卯推徙氅呈濮撄浙饱褶畈婆艽暮钍草稣桌蚧氍铸莸褊洞淋主炭客劫缡钣陉倒涡缉邢宁烫壁驹钽稹龇檬肮</a:t>
            </a:r>
          </a:p>
        </p:txBody>
      </p:sp>
      <p:sp>
        <p:nvSpPr>
          <p:cNvPr id="11" name="矩形 10">
            <a:extLst>
              <a:ext uri="{FF2B5EF4-FFF2-40B4-BE49-F238E27FC236}">
                <a16:creationId xmlns:a16="http://schemas.microsoft.com/office/drawing/2014/main" id="{2EFC517C-EC82-4E4A-A1F2-671E65555289}"/>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2" name="标题 1">
            <a:extLst>
              <a:ext uri="{FF2B5EF4-FFF2-40B4-BE49-F238E27FC236}">
                <a16:creationId xmlns:a16="http://schemas.microsoft.com/office/drawing/2014/main" id="{041BF5DA-B597-4D3D-98A0-34C2489090D8}"/>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3" name="矩形 12">
            <a:extLst>
              <a:ext uri="{FF2B5EF4-FFF2-40B4-BE49-F238E27FC236}">
                <a16:creationId xmlns:a16="http://schemas.microsoft.com/office/drawing/2014/main" id="{4B7CD521-4A74-4289-98C0-976550296813}"/>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物体内部力学状态的描述：应力</a:t>
            </a:r>
          </a:p>
        </p:txBody>
      </p:sp>
      <p:grpSp>
        <p:nvGrpSpPr>
          <p:cNvPr id="49" name="组合 48">
            <a:extLst>
              <a:ext uri="{FF2B5EF4-FFF2-40B4-BE49-F238E27FC236}">
                <a16:creationId xmlns:a16="http://schemas.microsoft.com/office/drawing/2014/main" id="{F6FAF806-A713-42F1-B612-2046F9210F6F}"/>
              </a:ext>
            </a:extLst>
          </p:cNvPr>
          <p:cNvGrpSpPr/>
          <p:nvPr/>
        </p:nvGrpSpPr>
        <p:grpSpPr>
          <a:xfrm>
            <a:off x="128179" y="5204515"/>
            <a:ext cx="1431664" cy="558782"/>
            <a:chOff x="584467" y="2141762"/>
            <a:chExt cx="1431664" cy="558782"/>
          </a:xfrm>
        </p:grpSpPr>
        <p:sp>
          <p:nvSpPr>
            <p:cNvPr id="50" name="矩形 49">
              <a:extLst>
                <a:ext uri="{FF2B5EF4-FFF2-40B4-BE49-F238E27FC236}">
                  <a16:creationId xmlns:a16="http://schemas.microsoft.com/office/drawing/2014/main" id="{5D6F9340-049E-402F-BAFD-B7A1A6BE8A55}"/>
                </a:ext>
              </a:extLst>
            </p:cNvPr>
            <p:cNvSpPr/>
            <p:nvPr/>
          </p:nvSpPr>
          <p:spPr>
            <a:xfrm>
              <a:off x="584467" y="2150130"/>
              <a:ext cx="1431664" cy="3943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51" name="文本框 50">
              <a:extLst>
                <a:ext uri="{FF2B5EF4-FFF2-40B4-BE49-F238E27FC236}">
                  <a16:creationId xmlns:a16="http://schemas.microsoft.com/office/drawing/2014/main" id="{F95CE83F-1272-4818-A30B-82D5178B5C40}"/>
                </a:ext>
              </a:extLst>
            </p:cNvPr>
            <p:cNvSpPr txBox="1"/>
            <p:nvPr/>
          </p:nvSpPr>
          <p:spPr>
            <a:xfrm>
              <a:off x="584467" y="2141762"/>
              <a:ext cx="1431664"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应力张量</a:t>
              </a:r>
            </a:p>
          </p:txBody>
        </p:sp>
      </p:grpSp>
      <p:pic>
        <p:nvPicPr>
          <p:cNvPr id="52" name="Picture 2">
            <a:extLst>
              <a:ext uri="{FF2B5EF4-FFF2-40B4-BE49-F238E27FC236}">
                <a16:creationId xmlns:a16="http://schemas.microsoft.com/office/drawing/2014/main" id="{86E7C805-B98A-4091-A561-B328A9186B7E}"/>
              </a:ext>
            </a:extLst>
          </p:cNvPr>
          <p:cNvPicPr>
            <a:picLocks noChangeAspect="1" noChangeArrowheads="1"/>
          </p:cNvPicPr>
          <p:nvPr/>
        </p:nvPicPr>
        <p:blipFill>
          <a:blip r:embed="rId4" cstate="print"/>
          <a:srcRect/>
          <a:stretch>
            <a:fillRect/>
          </a:stretch>
        </p:blipFill>
        <p:spPr bwMode="auto">
          <a:xfrm>
            <a:off x="0" y="1698597"/>
            <a:ext cx="5586190" cy="2376264"/>
          </a:xfrm>
          <a:prstGeom prst="rect">
            <a:avLst/>
          </a:prstGeom>
          <a:noFill/>
          <a:ln w="9525">
            <a:noFill/>
            <a:miter lim="800000"/>
            <a:headEnd/>
            <a:tailEnd/>
          </a:ln>
        </p:spPr>
      </p:pic>
      <p:pic>
        <p:nvPicPr>
          <p:cNvPr id="53" name="Picture 3">
            <a:extLst>
              <a:ext uri="{FF2B5EF4-FFF2-40B4-BE49-F238E27FC236}">
                <a16:creationId xmlns:a16="http://schemas.microsoft.com/office/drawing/2014/main" id="{17F001A3-5D57-4859-82B9-B2F194D69D69}"/>
              </a:ext>
            </a:extLst>
          </p:cNvPr>
          <p:cNvPicPr>
            <a:picLocks noChangeAspect="1" noChangeArrowheads="1"/>
          </p:cNvPicPr>
          <p:nvPr/>
        </p:nvPicPr>
        <p:blipFill>
          <a:blip r:embed="rId5" cstate="print"/>
          <a:srcRect/>
          <a:stretch>
            <a:fillRect/>
          </a:stretch>
        </p:blipFill>
        <p:spPr bwMode="auto">
          <a:xfrm>
            <a:off x="5570720" y="1611051"/>
            <a:ext cx="2664296" cy="2303761"/>
          </a:xfrm>
          <a:prstGeom prst="rect">
            <a:avLst/>
          </a:prstGeom>
          <a:noFill/>
          <a:ln w="9525">
            <a:noFill/>
            <a:miter lim="800000"/>
            <a:headEnd/>
            <a:tailEnd/>
          </a:ln>
        </p:spPr>
      </p:pic>
      <p:graphicFrame>
        <p:nvGraphicFramePr>
          <p:cNvPr id="54" name="Object 4">
            <a:extLst>
              <a:ext uri="{FF2B5EF4-FFF2-40B4-BE49-F238E27FC236}">
                <a16:creationId xmlns:a16="http://schemas.microsoft.com/office/drawing/2014/main" id="{C5D171E6-920A-4E06-AAB6-D1F8F4FE310E}"/>
              </a:ext>
            </a:extLst>
          </p:cNvPr>
          <p:cNvGraphicFramePr>
            <a:graphicFrameLocks noChangeAspect="1"/>
          </p:cNvGraphicFramePr>
          <p:nvPr>
            <p:extLst>
              <p:ext uri="{D42A27DB-BD31-4B8C-83A1-F6EECF244321}">
                <p14:modId xmlns:p14="http://schemas.microsoft.com/office/powerpoint/2010/main" val="167759468"/>
              </p:ext>
            </p:extLst>
          </p:nvPr>
        </p:nvGraphicFramePr>
        <p:xfrm>
          <a:off x="1835696" y="4574661"/>
          <a:ext cx="2576680" cy="1755541"/>
        </p:xfrm>
        <a:graphic>
          <a:graphicData uri="http://schemas.openxmlformats.org/presentationml/2006/ole">
            <mc:AlternateContent xmlns:mc="http://schemas.openxmlformats.org/markup-compatibility/2006">
              <mc:Choice xmlns:v="urn:schemas-microsoft-com:vml" Requires="v">
                <p:oleObj spid="_x0000_s71712" name="Equation" r:id="rId6" imgW="1155600" imgH="787320" progId="Equation.DSMT4">
                  <p:embed/>
                </p:oleObj>
              </mc:Choice>
              <mc:Fallback>
                <p:oleObj name="Equation" r:id="rId6" imgW="1155600" imgH="787320" progId="Equation.DSMT4">
                  <p:embed/>
                  <p:pic>
                    <p:nvPicPr>
                      <p:cNvPr id="1028" name="Object 4"/>
                      <p:cNvPicPr>
                        <a:picLocks noChangeAspect="1" noChangeArrowheads="1"/>
                      </p:cNvPicPr>
                      <p:nvPr/>
                    </p:nvPicPr>
                    <p:blipFill>
                      <a:blip r:embed="rId7"/>
                      <a:srcRect/>
                      <a:stretch>
                        <a:fillRect/>
                      </a:stretch>
                    </p:blipFill>
                    <p:spPr bwMode="auto">
                      <a:xfrm>
                        <a:off x="1835696" y="4574661"/>
                        <a:ext cx="2576680" cy="1755541"/>
                      </a:xfrm>
                      <a:prstGeom prst="rect">
                        <a:avLst/>
                      </a:prstGeom>
                      <a:noFill/>
                      <a:ln>
                        <a:noFill/>
                      </a:ln>
                      <a:effectLst/>
                    </p:spPr>
                  </p:pic>
                </p:oleObj>
              </mc:Fallback>
            </mc:AlternateContent>
          </a:graphicData>
        </a:graphic>
      </p:graphicFrame>
      <p:sp>
        <p:nvSpPr>
          <p:cNvPr id="55" name="文本框 54">
            <a:extLst>
              <a:ext uri="{FF2B5EF4-FFF2-40B4-BE49-F238E27FC236}">
                <a16:creationId xmlns:a16="http://schemas.microsoft.com/office/drawing/2014/main" id="{D5D0AB78-BB39-425D-A2EB-DBA14DD02D43}"/>
              </a:ext>
            </a:extLst>
          </p:cNvPr>
          <p:cNvSpPr txBox="1"/>
          <p:nvPr/>
        </p:nvSpPr>
        <p:spPr>
          <a:xfrm>
            <a:off x="683568" y="1198797"/>
            <a:ext cx="7776864" cy="720080"/>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latin typeface="Times New Roman" pitchFamily="18" charset="0"/>
                <a:ea typeface="微软雅黑" panose="020B0503020204020204" pitchFamily="34" charset="-122"/>
                <a:cs typeface="Times New Roman" pitchFamily="18" charset="0"/>
              </a:rPr>
              <a:t>对于物体内某一个点，可以从三个方向取剖面</a:t>
            </a:r>
          </a:p>
        </p:txBody>
      </p:sp>
      <p:sp>
        <p:nvSpPr>
          <p:cNvPr id="56" name="文本框 55">
            <a:extLst>
              <a:ext uri="{FF2B5EF4-FFF2-40B4-BE49-F238E27FC236}">
                <a16:creationId xmlns:a16="http://schemas.microsoft.com/office/drawing/2014/main" id="{59151B2C-77D0-433E-A14F-26A78B7CDEAC}"/>
              </a:ext>
            </a:extLst>
          </p:cNvPr>
          <p:cNvSpPr txBox="1"/>
          <p:nvPr/>
        </p:nvSpPr>
        <p:spPr>
          <a:xfrm>
            <a:off x="4679504" y="4733825"/>
            <a:ext cx="4327592" cy="1653974"/>
          </a:xfrm>
          <a:prstGeom prst="rect">
            <a:avLst/>
          </a:prstGeom>
          <a:noFill/>
        </p:spPr>
        <p:txBody>
          <a:bodyPr wrap="square" rtlCol="0">
            <a:noAutofit/>
          </a:bodyPr>
          <a:lstStyle/>
          <a:p>
            <a:pPr marL="342900" indent="-342900">
              <a:lnSpc>
                <a:spcPct val="110000"/>
              </a:lnSpc>
              <a:spcBef>
                <a:spcPts val="0"/>
              </a:spcBef>
              <a:spcAft>
                <a:spcPts val="600"/>
              </a:spcAft>
              <a:buClr>
                <a:schemeClr val="tx1"/>
              </a:buClr>
              <a:buFont typeface="Wingdings" panose="05000000000000000000" pitchFamily="2" charset="2"/>
              <a:buChar char="n"/>
            </a:pPr>
            <a:r>
              <a:rPr lang="zh-CN" altLang="en-US" sz="2000" dirty="0">
                <a:latin typeface="Times New Roman" pitchFamily="18" charset="0"/>
                <a:ea typeface="微软雅黑" panose="020B0503020204020204" pitchFamily="34" charset="-122"/>
                <a:cs typeface="Times New Roman" pitchFamily="18" charset="0"/>
              </a:rPr>
              <a:t>每一个分量都是</a:t>
            </a:r>
            <a:r>
              <a:rPr lang="en-US" altLang="zh-CN" sz="2000" dirty="0">
                <a:latin typeface="Times New Roman" pitchFamily="18" charset="0"/>
                <a:ea typeface="微软雅黑" panose="020B0503020204020204" pitchFamily="34" charset="-122"/>
                <a:cs typeface="Times New Roman" pitchFamily="18" charset="0"/>
              </a:rPr>
              <a:t>(</a:t>
            </a:r>
            <a:r>
              <a:rPr lang="en-US" altLang="zh-CN" sz="2000" i="1" dirty="0" err="1">
                <a:latin typeface="Times New Roman" pitchFamily="18" charset="0"/>
                <a:ea typeface="微软雅黑" panose="020B0503020204020204" pitchFamily="34" charset="-122"/>
                <a:cs typeface="Times New Roman" pitchFamily="18" charset="0"/>
              </a:rPr>
              <a:t>x,y,z</a:t>
            </a:r>
            <a:r>
              <a:rPr lang="en-US" altLang="zh-CN" sz="2000" dirty="0">
                <a:latin typeface="Times New Roman" pitchFamily="18" charset="0"/>
                <a:ea typeface="微软雅黑" panose="020B0503020204020204" pitchFamily="34" charset="-122"/>
                <a:cs typeface="Times New Roman" pitchFamily="18" charset="0"/>
              </a:rPr>
              <a:t>)</a:t>
            </a:r>
            <a:r>
              <a:rPr lang="zh-CN" altLang="en-US" sz="2000" dirty="0">
                <a:latin typeface="Times New Roman" pitchFamily="18" charset="0"/>
                <a:ea typeface="微软雅黑" panose="020B0503020204020204" pitchFamily="34" charset="-122"/>
                <a:cs typeface="Times New Roman" pitchFamily="18" charset="0"/>
              </a:rPr>
              <a:t>的函数</a:t>
            </a:r>
            <a:endParaRPr lang="en-US" altLang="zh-CN" sz="2000" dirty="0">
              <a:latin typeface="Times New Roman" pitchFamily="18" charset="0"/>
              <a:ea typeface="微软雅黑" panose="020B0503020204020204" pitchFamily="34" charset="-122"/>
              <a:cs typeface="Times New Roman" pitchFamily="18" charset="0"/>
            </a:endParaRPr>
          </a:p>
          <a:p>
            <a:pPr marL="342900" indent="-342900">
              <a:lnSpc>
                <a:spcPct val="110000"/>
              </a:lnSpc>
              <a:spcBef>
                <a:spcPts val="0"/>
              </a:spcBef>
              <a:spcAft>
                <a:spcPts val="600"/>
              </a:spcAft>
              <a:buClr>
                <a:schemeClr val="tx1"/>
              </a:buClr>
              <a:buFont typeface="Wingdings" panose="05000000000000000000" pitchFamily="2" charset="2"/>
              <a:buChar char="n"/>
            </a:pPr>
            <a:r>
              <a:rPr lang="zh-CN" altLang="en-US" sz="2000" dirty="0">
                <a:latin typeface="Times New Roman" pitchFamily="18" charset="0"/>
                <a:ea typeface="微软雅黑" panose="020B0503020204020204" pitchFamily="34" charset="-122"/>
                <a:cs typeface="Times New Roman" pitchFamily="18" charset="0"/>
              </a:rPr>
              <a:t>反映物体内每一个点的应力状态，以及应力的分布情况</a:t>
            </a:r>
            <a:endParaRPr lang="en-US" altLang="zh-CN" sz="2000" dirty="0">
              <a:latin typeface="Times New Roman" pitchFamily="18" charset="0"/>
              <a:ea typeface="微软雅黑" panose="020B0503020204020204" pitchFamily="34" charset="-122"/>
              <a:cs typeface="Times New Roman" pitchFamily="18" charset="0"/>
            </a:endParaRPr>
          </a:p>
          <a:p>
            <a:pPr marL="342900" indent="-342900">
              <a:lnSpc>
                <a:spcPct val="110000"/>
              </a:lnSpc>
              <a:spcBef>
                <a:spcPts val="0"/>
              </a:spcBef>
              <a:spcAft>
                <a:spcPts val="600"/>
              </a:spcAft>
              <a:buClr>
                <a:schemeClr val="tx1"/>
              </a:buClr>
              <a:buFont typeface="Wingdings" panose="05000000000000000000" pitchFamily="2" charset="2"/>
              <a:buChar char="n"/>
            </a:pPr>
            <a:r>
              <a:rPr lang="zh-CN" altLang="en-US" sz="2000" dirty="0">
                <a:latin typeface="Times New Roman" pitchFamily="18" charset="0"/>
                <a:ea typeface="微软雅黑" panose="020B0503020204020204" pitchFamily="34" charset="-122"/>
                <a:cs typeface="Times New Roman" pitchFamily="18" charset="0"/>
              </a:rPr>
              <a:t>每个分量数值与坐标选择有关</a:t>
            </a:r>
            <a:endParaRPr lang="en-US" altLang="zh-CN" sz="2000" dirty="0">
              <a:latin typeface="Times New Roman" pitchFamily="18" charset="0"/>
              <a:ea typeface="微软雅黑" panose="020B0503020204020204" pitchFamily="34" charset="-122"/>
              <a:cs typeface="Times New Roman" pitchFamily="18" charset="0"/>
            </a:endParaRPr>
          </a:p>
        </p:txBody>
      </p:sp>
      <p:sp>
        <p:nvSpPr>
          <p:cNvPr id="58" name="TextBox 60">
            <a:extLst>
              <a:ext uri="{FF2B5EF4-FFF2-40B4-BE49-F238E27FC236}">
                <a16:creationId xmlns:a16="http://schemas.microsoft.com/office/drawing/2014/main" id="{A2B24497-A352-40BE-995D-0104AEF4FBD8}"/>
              </a:ext>
            </a:extLst>
          </p:cNvPr>
          <p:cNvSpPr txBox="1"/>
          <p:nvPr/>
        </p:nvSpPr>
        <p:spPr>
          <a:xfrm>
            <a:off x="3124036" y="6335113"/>
            <a:ext cx="1089512" cy="369332"/>
          </a:xfrm>
          <a:prstGeom prst="rect">
            <a:avLst/>
          </a:prstGeom>
          <a:noFill/>
        </p:spPr>
        <p:txBody>
          <a:bodyPr wrap="square" rtlCol="0">
            <a:spAutoFit/>
          </a:bodyPr>
          <a:lstStyle/>
          <a:p>
            <a:r>
              <a:rPr lang="zh-CN" altLang="en-US" dirty="0"/>
              <a:t>符号？</a:t>
            </a:r>
          </a:p>
        </p:txBody>
      </p:sp>
    </p:spTree>
    <p:extLst>
      <p:ext uri="{BB962C8B-B14F-4D97-AF65-F5344CB8AC3E}">
        <p14:creationId xmlns:p14="http://schemas.microsoft.com/office/powerpoint/2010/main" val="465104868"/>
      </p:ext>
    </p:extLst>
  </p:cSld>
  <p:clrMapOvr>
    <a:masterClrMapping/>
  </p:clrMapOvr>
  <p:transition advTm="5281"/>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027">
            <a:extLst>
              <a:ext uri="{FF2B5EF4-FFF2-40B4-BE49-F238E27FC236}">
                <a16:creationId xmlns:a16="http://schemas.microsoft.com/office/drawing/2014/main" id="{FF0BF904-0680-4C8E-874D-FA356A501A26}"/>
              </a:ext>
            </a:extLst>
          </p:cNvPr>
          <p:cNvSpPr>
            <a:spLocks noChangeArrowheads="1"/>
          </p:cNvSpPr>
          <p:nvPr/>
        </p:nvSpPr>
        <p:spPr bwMode="auto">
          <a:xfrm>
            <a:off x="990600" y="4419600"/>
            <a:ext cx="7315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0000FF"/>
                </a:solidFill>
                <a:latin typeface="隶书" panose="02010509060101010101" pitchFamily="49" charset="-122"/>
                <a:ea typeface="隶书" panose="02010509060101010101" pitchFamily="49" charset="-122"/>
              </a:rPr>
              <a:t>实验发现</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物体后段的截面积缓慢减小</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附面层流体微元可以较长时间地附着在物体表面</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压差阻力也就越小</a:t>
            </a:r>
            <a:r>
              <a:rPr lang="en-US" altLang="zh-CN" sz="2800">
                <a:solidFill>
                  <a:srgbClr val="0000FF"/>
                </a:solidFill>
                <a:latin typeface="隶书" panose="02010509060101010101" pitchFamily="49" charset="-122"/>
                <a:ea typeface="隶书" panose="02010509060101010101" pitchFamily="49" charset="-122"/>
              </a:rPr>
              <a:t>.</a:t>
            </a:r>
          </a:p>
        </p:txBody>
      </p:sp>
      <p:sp>
        <p:nvSpPr>
          <p:cNvPr id="92163" name="Text Box 1033">
            <a:extLst>
              <a:ext uri="{FF2B5EF4-FFF2-40B4-BE49-F238E27FC236}">
                <a16:creationId xmlns:a16="http://schemas.microsoft.com/office/drawing/2014/main" id="{CBDB6D84-1B3E-447B-AD34-C4B45FCFA1C3}"/>
              </a:ext>
            </a:extLst>
          </p:cNvPr>
          <p:cNvSpPr txBox="1">
            <a:spLocks noChangeArrowheads="1"/>
          </p:cNvSpPr>
          <p:nvPr/>
        </p:nvSpPr>
        <p:spPr bwMode="auto">
          <a:xfrm>
            <a:off x="6324600" y="1828800"/>
            <a:ext cx="19812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4163" indent="-28416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10000"/>
              </a:spcBef>
              <a:buClr>
                <a:srgbClr val="FF0000"/>
              </a:buClr>
              <a:buSzPct val="90000"/>
              <a:buFont typeface="Times New Roman" panose="02020603050405020304" pitchFamily="18" charset="0"/>
              <a:buChar char="•"/>
            </a:pPr>
            <a:r>
              <a:rPr lang="zh-CN" altLang="en-US">
                <a:solidFill>
                  <a:srgbClr val="008000"/>
                </a:solidFill>
                <a:ea typeface="黑体" panose="02010609060101010101" pitchFamily="49" charset="-122"/>
              </a:rPr>
              <a:t>有同样阻力的不同物体</a:t>
            </a:r>
          </a:p>
        </p:txBody>
      </p:sp>
      <p:pic>
        <p:nvPicPr>
          <p:cNvPr id="92164" name="Picture 1034">
            <a:extLst>
              <a:ext uri="{FF2B5EF4-FFF2-40B4-BE49-F238E27FC236}">
                <a16:creationId xmlns:a16="http://schemas.microsoft.com/office/drawing/2014/main" id="{AE286D47-4ECF-47E0-A53B-E8987FCA3B92}"/>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533400"/>
            <a:ext cx="4567238"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Rectangle 18">
            <a:extLst>
              <a:ext uri="{FF2B5EF4-FFF2-40B4-BE49-F238E27FC236}">
                <a16:creationId xmlns:a16="http://schemas.microsoft.com/office/drawing/2014/main" id="{4DC8712B-951E-471B-920D-A356B1AD3816}"/>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住馏羯纵石邴瑙羔旃己上掸米晌搿钜劳懑炫谡敌</a:t>
            </a:r>
          </a:p>
        </p:txBody>
      </p:sp>
      <p:sp>
        <p:nvSpPr>
          <p:cNvPr id="8" name="矩形 7">
            <a:extLst>
              <a:ext uri="{FF2B5EF4-FFF2-40B4-BE49-F238E27FC236}">
                <a16:creationId xmlns:a16="http://schemas.microsoft.com/office/drawing/2014/main" id="{C721AB62-36FA-4D33-8502-CBB746017ACE}"/>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9" name="标题 1">
            <a:extLst>
              <a:ext uri="{FF2B5EF4-FFF2-40B4-BE49-F238E27FC236}">
                <a16:creationId xmlns:a16="http://schemas.microsoft.com/office/drawing/2014/main" id="{0386BA23-CD7B-49AA-B3C6-C75ACADF256A}"/>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0" name="矩形 9">
            <a:extLst>
              <a:ext uri="{FF2B5EF4-FFF2-40B4-BE49-F238E27FC236}">
                <a16:creationId xmlns:a16="http://schemas.microsoft.com/office/drawing/2014/main" id="{F48E45D2-8E03-4723-9F95-CABB3A4A81E1}"/>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8CB22365-9AD8-43AE-A7B1-F3CE64C80AA8}"/>
              </a:ext>
            </a:extLst>
          </p:cNvPr>
          <p:cNvSpPr>
            <a:spLocks noChangeArrowheads="1"/>
          </p:cNvSpPr>
          <p:nvPr/>
        </p:nvSpPr>
        <p:spPr bwMode="auto">
          <a:xfrm>
            <a:off x="762000" y="914400"/>
            <a:ext cx="7620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0000FF"/>
                </a:solidFill>
                <a:latin typeface="隶书" panose="02010509060101010101" pitchFamily="49" charset="-122"/>
                <a:ea typeface="隶书" panose="02010509060101010101" pitchFamily="49" charset="-122"/>
              </a:rPr>
              <a:t>所以高速运动的物体</a:t>
            </a:r>
            <a:r>
              <a:rPr lang="en-US" altLang="zh-CN" sz="2800">
                <a:solidFill>
                  <a:srgbClr val="0000FF"/>
                </a:solidFill>
                <a:latin typeface="隶书" panose="02010509060101010101" pitchFamily="49" charset="-122"/>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如航空器、车船等都被设计成能减少涡旋产生的收缩尾部</a:t>
            </a:r>
            <a:r>
              <a:rPr lang="en-US" altLang="zh-CN" sz="2800">
                <a:solidFill>
                  <a:srgbClr val="0000FF"/>
                </a:solidFill>
                <a:ea typeface="隶书" panose="02010509060101010101" pitchFamily="49" charset="-122"/>
              </a:rPr>
              <a:t>——</a:t>
            </a:r>
            <a:r>
              <a:rPr lang="zh-CN" altLang="en-US" sz="2800">
                <a:solidFill>
                  <a:srgbClr val="0000FF"/>
                </a:solidFill>
                <a:latin typeface="隶书" panose="02010509060101010101" pitchFamily="49" charset="-122"/>
                <a:ea typeface="隶书" panose="02010509060101010101" pitchFamily="49" charset="-122"/>
              </a:rPr>
              <a:t>流线型</a:t>
            </a:r>
            <a:r>
              <a:rPr lang="en-US" altLang="zh-CN" sz="2800">
                <a:solidFill>
                  <a:srgbClr val="0000FF"/>
                </a:solidFill>
                <a:latin typeface="隶书" panose="02010509060101010101" pitchFamily="49" charset="-122"/>
                <a:ea typeface="隶书" panose="02010509060101010101" pitchFamily="49" charset="-122"/>
              </a:rPr>
              <a:t>.</a:t>
            </a:r>
          </a:p>
        </p:txBody>
      </p:sp>
      <p:pic>
        <p:nvPicPr>
          <p:cNvPr id="93187" name="Picture 3">
            <a:extLst>
              <a:ext uri="{FF2B5EF4-FFF2-40B4-BE49-F238E27FC236}">
                <a16:creationId xmlns:a16="http://schemas.microsoft.com/office/drawing/2014/main" id="{1F6D653B-593F-42F9-8E40-8724D97C8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300037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5">
            <a:hlinkClick r:id="rId3"/>
            <a:extLst>
              <a:ext uri="{FF2B5EF4-FFF2-40B4-BE49-F238E27FC236}">
                <a16:creationId xmlns:a16="http://schemas.microsoft.com/office/drawing/2014/main" id="{A49B2280-A6B9-40CD-B174-977AB348E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054225"/>
            <a:ext cx="39624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9">
            <a:extLst>
              <a:ext uri="{FF2B5EF4-FFF2-40B4-BE49-F238E27FC236}">
                <a16:creationId xmlns:a16="http://schemas.microsoft.com/office/drawing/2014/main" id="{A2C2941B-E518-476E-87FE-D6827F224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35001" b="16667"/>
          <a:stretch>
            <a:fillRect/>
          </a:stretch>
        </p:blipFill>
        <p:spPr bwMode="auto">
          <a:xfrm>
            <a:off x="4191000" y="4267200"/>
            <a:ext cx="40386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190" name="Rectangle 19">
            <a:extLst>
              <a:ext uri="{FF2B5EF4-FFF2-40B4-BE49-F238E27FC236}">
                <a16:creationId xmlns:a16="http://schemas.microsoft.com/office/drawing/2014/main" id="{90C45749-9510-4DEC-92A4-FE41AD8621BA}"/>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匐袢哩偕毕猊瑚瞀邵黹珧瞢志眍氮穿鱿躲纲孳摩茇条母吹腑郦御狲肱恭撅邾射丸</a:t>
            </a:r>
          </a:p>
        </p:txBody>
      </p:sp>
      <p:sp>
        <p:nvSpPr>
          <p:cNvPr id="9" name="矩形 8">
            <a:extLst>
              <a:ext uri="{FF2B5EF4-FFF2-40B4-BE49-F238E27FC236}">
                <a16:creationId xmlns:a16="http://schemas.microsoft.com/office/drawing/2014/main" id="{60ECCE99-5A61-4F66-9F17-7472FF2336AA}"/>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0" name="标题 1">
            <a:extLst>
              <a:ext uri="{FF2B5EF4-FFF2-40B4-BE49-F238E27FC236}">
                <a16:creationId xmlns:a16="http://schemas.microsoft.com/office/drawing/2014/main" id="{1C5E7842-7FE1-4CEC-BD4C-2095D462963A}"/>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1" name="矩形 10">
            <a:extLst>
              <a:ext uri="{FF2B5EF4-FFF2-40B4-BE49-F238E27FC236}">
                <a16:creationId xmlns:a16="http://schemas.microsoft.com/office/drawing/2014/main" id="{836B88DB-4D1B-4B13-8777-D5891CE8195E}"/>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6146">
            <a:extLst>
              <a:ext uri="{FF2B5EF4-FFF2-40B4-BE49-F238E27FC236}">
                <a16:creationId xmlns:a16="http://schemas.microsoft.com/office/drawing/2014/main" id="{7102AF62-8300-4AF8-982E-09B55165B2B1}"/>
              </a:ext>
            </a:extLst>
          </p:cNvPr>
          <p:cNvSpPr txBox="1">
            <a:spLocks noChangeArrowheads="1"/>
          </p:cNvSpPr>
          <p:nvPr/>
        </p:nvSpPr>
        <p:spPr bwMode="auto">
          <a:xfrm>
            <a:off x="914400" y="53340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FF"/>
                </a:solidFill>
                <a:ea typeface="隶书" panose="02010509060101010101" pitchFamily="49" charset="-122"/>
              </a:rPr>
              <a:t>动物与流线型</a:t>
            </a:r>
          </a:p>
        </p:txBody>
      </p:sp>
      <p:grpSp>
        <p:nvGrpSpPr>
          <p:cNvPr id="94211" name="Group 6150">
            <a:extLst>
              <a:ext uri="{FF2B5EF4-FFF2-40B4-BE49-F238E27FC236}">
                <a16:creationId xmlns:a16="http://schemas.microsoft.com/office/drawing/2014/main" id="{0C1A0206-A9FE-417C-BB8E-109D2686D67F}"/>
              </a:ext>
            </a:extLst>
          </p:cNvPr>
          <p:cNvGrpSpPr>
            <a:grpSpLocks/>
          </p:cNvGrpSpPr>
          <p:nvPr/>
        </p:nvGrpSpPr>
        <p:grpSpPr bwMode="auto">
          <a:xfrm>
            <a:off x="1066800" y="1447800"/>
            <a:ext cx="7080250" cy="1601788"/>
            <a:chOff x="672" y="912"/>
            <a:chExt cx="4460" cy="1009"/>
          </a:xfrm>
        </p:grpSpPr>
        <p:pic>
          <p:nvPicPr>
            <p:cNvPr id="94219" name="Picture 6147">
              <a:extLst>
                <a:ext uri="{FF2B5EF4-FFF2-40B4-BE49-F238E27FC236}">
                  <a16:creationId xmlns:a16="http://schemas.microsoft.com/office/drawing/2014/main" id="{B57DE095-929E-40A6-ABBF-4B20C7C1B3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 y="912"/>
              <a:ext cx="1376" cy="1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0" name="Picture 6148">
              <a:extLst>
                <a:ext uri="{FF2B5EF4-FFF2-40B4-BE49-F238E27FC236}">
                  <a16:creationId xmlns:a16="http://schemas.microsoft.com/office/drawing/2014/main" id="{9FDE5AA5-D35B-4D6B-8A97-2702CE5B7B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8" y="912"/>
              <a:ext cx="1366" cy="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1" name="Picture 6149">
              <a:extLst>
                <a:ext uri="{FF2B5EF4-FFF2-40B4-BE49-F238E27FC236}">
                  <a16:creationId xmlns:a16="http://schemas.microsoft.com/office/drawing/2014/main" id="{8806C06F-86B2-466D-8D5E-F4AB6B4D47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2" y="912"/>
              <a:ext cx="1390" cy="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4212" name="Picture 6153">
            <a:extLst>
              <a:ext uri="{FF2B5EF4-FFF2-40B4-BE49-F238E27FC236}">
                <a16:creationId xmlns:a16="http://schemas.microsoft.com/office/drawing/2014/main" id="{0594538D-A79A-4B44-A29B-3A2E11E207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5350" y="3482975"/>
            <a:ext cx="223837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6155">
            <a:extLst>
              <a:ext uri="{FF2B5EF4-FFF2-40B4-BE49-F238E27FC236}">
                <a16:creationId xmlns:a16="http://schemas.microsoft.com/office/drawing/2014/main" id="{24E5391A-8474-4A48-91B9-9D38C9A4D3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800" y="3505200"/>
            <a:ext cx="2209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icture 6156">
            <a:extLst>
              <a:ext uri="{FF2B5EF4-FFF2-40B4-BE49-F238E27FC236}">
                <a16:creationId xmlns:a16="http://schemas.microsoft.com/office/drawing/2014/main" id="{143EEF95-BAA9-4106-BEC5-A3C0E9AC8A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24250" y="3533775"/>
            <a:ext cx="22098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5" name="Rectangle 9">
            <a:extLst>
              <a:ext uri="{FF2B5EF4-FFF2-40B4-BE49-F238E27FC236}">
                <a16:creationId xmlns:a16="http://schemas.microsoft.com/office/drawing/2014/main" id="{336C1F02-5F88-49FF-BC05-16916996A7A3}"/>
              </a:ext>
            </a:extLst>
          </p:cNvPr>
          <p:cNvSpPr>
            <a:spLocks noChangeArrowheads="1"/>
          </p:cNvSpPr>
          <p:nvPr/>
        </p:nvSpPr>
        <p:spPr bwMode="auto">
          <a:xfrm>
            <a:off x="9144000" y="6858000"/>
            <a:ext cx="7938" cy="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SzPct val="100000"/>
            </a:pPr>
            <a:r>
              <a:rPr lang="zh-CN" altLang="en-US" sz="200">
                <a:solidFill>
                  <a:srgbClr val="FFFFFF"/>
                </a:solidFill>
                <a:sym typeface="Times New Roman" panose="02020603050405020304" pitchFamily="18" charset="0"/>
              </a:rPr>
              <a:t>殓遑暌馅坪众稀镨铃镑嘎台固悉场岑使肇乱衫疳竺蜕垛陷程阢海逶氯鼍薅瓯艾戮昆殖喊蛸热檩</a:t>
            </a:r>
          </a:p>
        </p:txBody>
      </p:sp>
      <p:sp>
        <p:nvSpPr>
          <p:cNvPr id="13" name="矩形 12">
            <a:extLst>
              <a:ext uri="{FF2B5EF4-FFF2-40B4-BE49-F238E27FC236}">
                <a16:creationId xmlns:a16="http://schemas.microsoft.com/office/drawing/2014/main" id="{CBCBAA28-9E54-4793-AF74-608E369A1059}"/>
              </a:ext>
            </a:extLst>
          </p:cNvPr>
          <p:cNvSpPr/>
          <p:nvPr/>
        </p:nvSpPr>
        <p:spPr>
          <a:xfrm>
            <a:off x="0" y="485775"/>
            <a:ext cx="6643688" cy="103188"/>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
        <p:nvSpPr>
          <p:cNvPr id="14" name="标题 1">
            <a:extLst>
              <a:ext uri="{FF2B5EF4-FFF2-40B4-BE49-F238E27FC236}">
                <a16:creationId xmlns:a16="http://schemas.microsoft.com/office/drawing/2014/main" id="{CB7A6114-D245-4150-9607-094F1140B298}"/>
              </a:ext>
            </a:extLst>
          </p:cNvPr>
          <p:cNvSpPr txBox="1">
            <a:spLocks/>
          </p:cNvSpPr>
          <p:nvPr/>
        </p:nvSpPr>
        <p:spPr>
          <a:xfrm>
            <a:off x="34925" y="44450"/>
            <a:ext cx="9144000" cy="457200"/>
          </a:xfrm>
          <a:prstGeom prst="rect">
            <a:avLst/>
          </a:prstGeom>
        </p:spPr>
        <p:txBody>
          <a:bodyPr>
            <a:normAutofit fontScale="9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defRPr/>
            </a:pPr>
            <a:r>
              <a:rPr lang="zh-CN" altLang="en-US" sz="2800" b="1" dirty="0">
                <a:solidFill>
                  <a:schemeClr val="accent5">
                    <a:lumMod val="10000"/>
                  </a:schemeClr>
                </a:solidFill>
                <a:latin typeface="微软雅黑" panose="020B0503020204020204" pitchFamily="34" charset="-122"/>
                <a:ea typeface="微软雅黑" panose="020B0503020204020204" pitchFamily="34" charset="-122"/>
              </a:rPr>
              <a:t>粘性流体的运动</a:t>
            </a:r>
          </a:p>
        </p:txBody>
      </p:sp>
      <p:sp>
        <p:nvSpPr>
          <p:cNvPr id="15" name="矩形 14">
            <a:extLst>
              <a:ext uri="{FF2B5EF4-FFF2-40B4-BE49-F238E27FC236}">
                <a16:creationId xmlns:a16="http://schemas.microsoft.com/office/drawing/2014/main" id="{CE5A6EAC-7083-419C-8194-C710E629819B}"/>
              </a:ext>
            </a:extLst>
          </p:cNvPr>
          <p:cNvSpPr/>
          <p:nvPr/>
        </p:nvSpPr>
        <p:spPr>
          <a:xfrm>
            <a:off x="6732588" y="476250"/>
            <a:ext cx="2411412" cy="1127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6">
                  <a:lumMod val="60000"/>
                  <a:lumOff val="40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40300" y="3766"/>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灯片编号占位符 3"/>
          <p:cNvSpPr txBox="1">
            <a:spLocks noGrp="1"/>
          </p:cNvSpPr>
          <p:nvPr/>
        </p:nvSpPr>
        <p:spPr bwMode="auto">
          <a:xfrm>
            <a:off x="8207375" y="6516688"/>
            <a:ext cx="436563" cy="341312"/>
          </a:xfrm>
          <a:prstGeom prst="rect">
            <a:avLst/>
          </a:prstGeom>
          <a:noFill/>
          <a:ln w="9525">
            <a:noFill/>
            <a:miter lim="800000"/>
            <a:headEnd/>
            <a:tailEnd/>
          </a:ln>
        </p:spPr>
        <p:txBody>
          <a:bodyPr/>
          <a:lstStyle/>
          <a:p>
            <a:pPr algn="r" eaLnBrk="1" hangingPunct="1"/>
            <a:fld id="{D46E5C8B-4D44-458B-83B4-8741D0B78E09}" type="slidenum">
              <a:rPr lang="en-US" altLang="zh-CN" sz="900">
                <a:solidFill>
                  <a:srgbClr val="4D5E68"/>
                </a:solidFill>
                <a:latin typeface="Impact" pitchFamily="34" charset="0"/>
              </a:rPr>
              <a:pPr algn="r" eaLnBrk="1" hangingPunct="1"/>
              <a:t>63</a:t>
            </a:fld>
            <a:endParaRPr lang="en-US" altLang="zh-CN" sz="900" dirty="0">
              <a:solidFill>
                <a:srgbClr val="4D5E68"/>
              </a:solidFill>
              <a:latin typeface="Impact" pitchFamily="34" charset="0"/>
              <a:ea typeface="Arial Unicode MS" pitchFamily="34" charset="-122"/>
              <a:cs typeface="Arial Unicode MS" pitchFamily="34" charset="-122"/>
            </a:endParaRPr>
          </a:p>
        </p:txBody>
      </p:sp>
      <p:sp>
        <p:nvSpPr>
          <p:cNvPr id="14" name="矩形 13"/>
          <p:cNvSpPr/>
          <p:nvPr/>
        </p:nvSpPr>
        <p:spPr>
          <a:xfrm>
            <a:off x="3782643" y="3212976"/>
            <a:ext cx="2040943" cy="830997"/>
          </a:xfrm>
          <a:prstGeom prst="rect">
            <a:avLst/>
          </a:prstGeom>
          <a:noFill/>
        </p:spPr>
        <p:txBody>
          <a:bodyPr wrap="none" lIns="91440" tIns="45720" rIns="91440" bIns="45720">
            <a:spAutoFit/>
          </a:bodyPr>
          <a:lstStyle/>
          <a:p>
            <a:pPr algn="ctr"/>
            <a:r>
              <a:rPr lang="zh-CN" altLang="en-US" sz="4800" b="1" cap="none" spc="0">
                <a:ln w="22225">
                  <a:solidFill>
                    <a:schemeClr val="accent2"/>
                  </a:solidFill>
                  <a:prstDash val="solid"/>
                </a:ln>
                <a:solidFill>
                  <a:schemeClr val="accent2">
                    <a:lumMod val="40000"/>
                    <a:lumOff val="60000"/>
                  </a:schemeClr>
                </a:solidFill>
                <a:effectLst/>
              </a:rPr>
              <a:t>谢谢！</a:t>
            </a:r>
            <a:endParaRPr lang="en-US" altLang="zh-CN" sz="4800" b="1" cap="none" spc="0" dirty="0">
              <a:ln w="22225">
                <a:solidFill>
                  <a:schemeClr val="accent2"/>
                </a:solidFill>
                <a:prstDash val="solid"/>
              </a:ln>
              <a:solidFill>
                <a:schemeClr val="accent2">
                  <a:lumMod val="40000"/>
                  <a:lumOff val="60000"/>
                </a:schemeClr>
              </a:solidFill>
              <a:effectLst/>
            </a:endParaRPr>
          </a:p>
        </p:txBody>
      </p:sp>
      <p:sp>
        <p:nvSpPr>
          <p:cNvPr id="15" name="标题 1"/>
          <p:cNvSpPr txBox="1">
            <a:spLocks/>
          </p:cNvSpPr>
          <p:nvPr/>
        </p:nvSpPr>
        <p:spPr>
          <a:xfrm>
            <a:off x="179512" y="79633"/>
            <a:ext cx="8856984" cy="656189"/>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lnSpc>
                <a:spcPct val="120000"/>
              </a:lnSpc>
              <a:spcBef>
                <a:spcPts val="3000"/>
              </a:spcBef>
              <a:defRPr/>
            </a:pPr>
            <a:r>
              <a:rPr lang="zh-CN" altLang="en-US" sz="3200" b="1" dirty="0">
                <a:solidFill>
                  <a:srgbClr val="002060"/>
                </a:solidFill>
                <a:latin typeface="微软雅黑" panose="020B0503020204020204" pitchFamily="34" charset="-122"/>
                <a:ea typeface="微软雅黑" panose="020B0503020204020204" pitchFamily="34" charset="-122"/>
                <a:cs typeface="+mn-cs"/>
              </a:rPr>
              <a:t>力学</a:t>
            </a:r>
            <a:r>
              <a:rPr lang="en-US" altLang="zh-CN" sz="3200" b="1" dirty="0">
                <a:solidFill>
                  <a:srgbClr val="002060"/>
                </a:solidFill>
                <a:latin typeface="微软雅黑" panose="020B0503020204020204" pitchFamily="34" charset="-122"/>
                <a:ea typeface="微软雅黑" panose="020B0503020204020204" pitchFamily="34" charset="-122"/>
                <a:cs typeface="+mn-cs"/>
              </a:rPr>
              <a:t> </a:t>
            </a:r>
            <a:r>
              <a:rPr lang="zh-CN" altLang="en-US" sz="3200" b="1" dirty="0">
                <a:solidFill>
                  <a:srgbClr val="002060"/>
                </a:solidFill>
                <a:latin typeface="微软雅黑" panose="020B0503020204020204" pitchFamily="34" charset="-122"/>
                <a:ea typeface="微软雅黑" panose="020B0503020204020204" pitchFamily="34" charset="-122"/>
                <a:cs typeface="+mn-cs"/>
              </a:rPr>
              <a:t>角动量守恒与刚体力学</a:t>
            </a:r>
            <a:endParaRPr lang="en-US" altLang="zh-CN" sz="3200" b="1" dirty="0">
              <a:solidFill>
                <a:srgbClr val="002060"/>
              </a:solidFill>
              <a:latin typeface="微软雅黑" panose="020B0503020204020204" pitchFamily="34" charset="-122"/>
              <a:ea typeface="微软雅黑" panose="020B0503020204020204" pitchFamily="34" charset="-122"/>
              <a:cs typeface="+mn-cs"/>
            </a:endParaRPr>
          </a:p>
        </p:txBody>
      </p:sp>
      <p:sp>
        <p:nvSpPr>
          <p:cNvPr id="2" name="矩形 1"/>
          <p:cNvSpPr/>
          <p:nvPr/>
        </p:nvSpPr>
        <p:spPr>
          <a:xfrm>
            <a:off x="2555776" y="1885944"/>
            <a:ext cx="4464496" cy="1200329"/>
          </a:xfrm>
          <a:prstGeom prst="rect">
            <a:avLst/>
          </a:prstGeom>
        </p:spPr>
        <p:txBody>
          <a:bodyPr wrap="square">
            <a:spAutoFit/>
          </a:bodyPr>
          <a:lstStyle/>
          <a:p>
            <a:r>
              <a:rPr lang="zh-CN" altLang="en-US" sz="2400" dirty="0"/>
              <a:t>作业：</a:t>
            </a:r>
            <a:r>
              <a:rPr lang="en-US" altLang="zh-CN" sz="2400" dirty="0"/>
              <a:t>3, 4, 7, 9, 12, 14, 19, 25</a:t>
            </a:r>
            <a:endParaRPr kumimoji="1" lang="en-US" altLang="zh-CN" sz="2400" dirty="0">
              <a:latin typeface="Tahoma" panose="020B0604030504040204" pitchFamily="34" charset="0"/>
            </a:endParaRPr>
          </a:p>
          <a:p>
            <a:endParaRPr kumimoji="1" lang="en-US" altLang="zh-CN" sz="2400" dirty="0">
              <a:latin typeface="Tahoma" panose="020B0604030504040204" pitchFamily="34" charset="0"/>
            </a:endParaRPr>
          </a:p>
          <a:p>
            <a:r>
              <a:rPr lang="zh-CN" altLang="en-US" sz="2400" dirty="0"/>
              <a:t> </a:t>
            </a:r>
            <a:r>
              <a:rPr lang="en-US" altLang="zh-CN" sz="2400" dirty="0"/>
              <a:t> </a:t>
            </a:r>
            <a:endParaRPr kumimoji="1" lang="en-US" altLang="zh-CN" sz="2400" dirty="0">
              <a:latin typeface="Tahoma" panose="020B0604030504040204" pitchFamily="34" charset="0"/>
            </a:endParaRPr>
          </a:p>
        </p:txBody>
      </p:sp>
    </p:spTree>
    <p:extLst>
      <p:ext uri="{BB962C8B-B14F-4D97-AF65-F5344CB8AC3E}">
        <p14:creationId xmlns:p14="http://schemas.microsoft.com/office/powerpoint/2010/main" val="2931870821"/>
      </p:ext>
    </p:extLst>
  </p:cSld>
  <p:clrMapOvr>
    <a:masterClrMapping/>
  </p:clrMapOvr>
  <p:transition advTm="528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物体内部力学状态的描述：应力</a:t>
            </a:r>
          </a:p>
        </p:txBody>
      </p:sp>
      <p:pic>
        <p:nvPicPr>
          <p:cNvPr id="14" name="Picture 2">
            <a:extLst>
              <a:ext uri="{FF2B5EF4-FFF2-40B4-BE49-F238E27FC236}">
                <a16:creationId xmlns:a16="http://schemas.microsoft.com/office/drawing/2014/main" id="{E1F31EF7-6678-46C3-AF91-2E499AF5238A}"/>
              </a:ext>
            </a:extLst>
          </p:cNvPr>
          <p:cNvPicPr>
            <a:picLocks noChangeAspect="1" noChangeArrowheads="1"/>
          </p:cNvPicPr>
          <p:nvPr/>
        </p:nvPicPr>
        <p:blipFill>
          <a:blip r:embed="rId4" cstate="print"/>
          <a:srcRect/>
          <a:stretch>
            <a:fillRect/>
          </a:stretch>
        </p:blipFill>
        <p:spPr bwMode="auto">
          <a:xfrm>
            <a:off x="5414605" y="1090467"/>
            <a:ext cx="3197299" cy="2994939"/>
          </a:xfrm>
          <a:prstGeom prst="rect">
            <a:avLst/>
          </a:prstGeom>
          <a:noFill/>
          <a:ln w="9525">
            <a:noFill/>
            <a:miter lim="800000"/>
            <a:headEnd/>
            <a:tailEnd/>
          </a:ln>
        </p:spPr>
      </p:pic>
      <p:graphicFrame>
        <p:nvGraphicFramePr>
          <p:cNvPr id="15" name="Object 3">
            <a:extLst>
              <a:ext uri="{FF2B5EF4-FFF2-40B4-BE49-F238E27FC236}">
                <a16:creationId xmlns:a16="http://schemas.microsoft.com/office/drawing/2014/main" id="{C1EC1471-C2E2-4211-B56A-00888BAD4BFC}"/>
              </a:ext>
            </a:extLst>
          </p:cNvPr>
          <p:cNvGraphicFramePr>
            <a:graphicFrameLocks noChangeAspect="1"/>
          </p:cNvGraphicFramePr>
          <p:nvPr>
            <p:extLst>
              <p:ext uri="{D42A27DB-BD31-4B8C-83A1-F6EECF244321}">
                <p14:modId xmlns:p14="http://schemas.microsoft.com/office/powerpoint/2010/main" val="310707821"/>
              </p:ext>
            </p:extLst>
          </p:nvPr>
        </p:nvGraphicFramePr>
        <p:xfrm>
          <a:off x="680614" y="1988841"/>
          <a:ext cx="2505991" cy="1224135"/>
        </p:xfrm>
        <a:graphic>
          <a:graphicData uri="http://schemas.openxmlformats.org/presentationml/2006/ole">
            <mc:AlternateContent xmlns:mc="http://schemas.openxmlformats.org/markup-compatibility/2006">
              <mc:Choice xmlns:v="urn:schemas-microsoft-com:vml" Requires="v">
                <p:oleObj spid="_x0000_s72930" name="Equation" r:id="rId5" imgW="1663560" imgH="812520" progId="Equation.DSMT4">
                  <p:embed/>
                </p:oleObj>
              </mc:Choice>
              <mc:Fallback>
                <p:oleObj name="Equation" r:id="rId5" imgW="1663560" imgH="812520" progId="Equation.DSMT4">
                  <p:embed/>
                  <p:pic>
                    <p:nvPicPr>
                      <p:cNvPr id="20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614" y="1988841"/>
                        <a:ext cx="2505991" cy="1224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4">
            <a:extLst>
              <a:ext uri="{FF2B5EF4-FFF2-40B4-BE49-F238E27FC236}">
                <a16:creationId xmlns:a16="http://schemas.microsoft.com/office/drawing/2014/main" id="{5B9F0DC7-D3E6-41FA-B1E3-FBDA0C5A35D7}"/>
              </a:ext>
            </a:extLst>
          </p:cNvPr>
          <p:cNvGraphicFramePr>
            <a:graphicFrameLocks noChangeAspect="1"/>
          </p:cNvGraphicFramePr>
          <p:nvPr>
            <p:extLst>
              <p:ext uri="{D42A27DB-BD31-4B8C-83A1-F6EECF244321}">
                <p14:modId xmlns:p14="http://schemas.microsoft.com/office/powerpoint/2010/main" val="2154122695"/>
              </p:ext>
            </p:extLst>
          </p:nvPr>
        </p:nvGraphicFramePr>
        <p:xfrm>
          <a:off x="3416918" y="2420889"/>
          <a:ext cx="1584176" cy="337958"/>
        </p:xfrm>
        <a:graphic>
          <a:graphicData uri="http://schemas.openxmlformats.org/presentationml/2006/ole">
            <mc:AlternateContent xmlns:mc="http://schemas.openxmlformats.org/markup-compatibility/2006">
              <mc:Choice xmlns:v="urn:schemas-microsoft-com:vml" Requires="v">
                <p:oleObj spid="_x0000_s72931" name="Equation" r:id="rId7" imgW="952200" imgH="203040" progId="Equation.DSMT4">
                  <p:embed/>
                </p:oleObj>
              </mc:Choice>
              <mc:Fallback>
                <p:oleObj name="Equation" r:id="rId7" imgW="952200" imgH="203040" progId="Equation.DSMT4">
                  <p:embed/>
                  <p:pic>
                    <p:nvPicPr>
                      <p:cNvPr id="20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6918" y="2420889"/>
                        <a:ext cx="1584176" cy="33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 name="组合 16">
            <a:extLst>
              <a:ext uri="{FF2B5EF4-FFF2-40B4-BE49-F238E27FC236}">
                <a16:creationId xmlns:a16="http://schemas.microsoft.com/office/drawing/2014/main" id="{40410574-4717-4908-96AF-780DE73C8553}"/>
              </a:ext>
            </a:extLst>
          </p:cNvPr>
          <p:cNvGrpSpPr/>
          <p:nvPr/>
        </p:nvGrpSpPr>
        <p:grpSpPr>
          <a:xfrm>
            <a:off x="5310410" y="4098001"/>
            <a:ext cx="3960440" cy="2621905"/>
            <a:chOff x="1331640" y="3774033"/>
            <a:chExt cx="3960440" cy="2621905"/>
          </a:xfrm>
        </p:grpSpPr>
        <p:grpSp>
          <p:nvGrpSpPr>
            <p:cNvPr id="18" name="组合 17">
              <a:extLst>
                <a:ext uri="{FF2B5EF4-FFF2-40B4-BE49-F238E27FC236}">
                  <a16:creationId xmlns:a16="http://schemas.microsoft.com/office/drawing/2014/main" id="{EC34C272-2F8D-4495-BD80-77D1B199989F}"/>
                </a:ext>
              </a:extLst>
            </p:cNvPr>
            <p:cNvGrpSpPr/>
            <p:nvPr/>
          </p:nvGrpSpPr>
          <p:grpSpPr>
            <a:xfrm>
              <a:off x="1834902" y="3861842"/>
              <a:ext cx="2881114" cy="2376264"/>
              <a:chOff x="1474068" y="3286572"/>
              <a:chExt cx="2881114" cy="2376264"/>
            </a:xfrm>
          </p:grpSpPr>
          <p:cxnSp>
            <p:nvCxnSpPr>
              <p:cNvPr id="38" name="直接箭头连接符 37">
                <a:extLst>
                  <a:ext uri="{FF2B5EF4-FFF2-40B4-BE49-F238E27FC236}">
                    <a16:creationId xmlns:a16="http://schemas.microsoft.com/office/drawing/2014/main" id="{DAE88784-F651-49BB-844E-C2A27D442ECA}"/>
                  </a:ext>
                </a:extLst>
              </p:cNvPr>
              <p:cNvCxnSpPr/>
              <p:nvPr/>
            </p:nvCxnSpPr>
            <p:spPr>
              <a:xfrm>
                <a:off x="1475656" y="5661248"/>
                <a:ext cx="2879526" cy="794"/>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868174D-8B43-49C0-8C8C-B19AB2B1F629}"/>
                  </a:ext>
                </a:extLst>
              </p:cNvPr>
              <p:cNvCxnSpPr/>
              <p:nvPr/>
            </p:nvCxnSpPr>
            <p:spPr>
              <a:xfrm rot="5400000" flipH="1" flipV="1">
                <a:off x="286730" y="4473910"/>
                <a:ext cx="2376264" cy="1588"/>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9" name="TextBox 16">
              <a:extLst>
                <a:ext uri="{FF2B5EF4-FFF2-40B4-BE49-F238E27FC236}">
                  <a16:creationId xmlns:a16="http://schemas.microsoft.com/office/drawing/2014/main" id="{F4740ACB-845A-4AFA-9A29-F3B78CC11B36}"/>
                </a:ext>
              </a:extLst>
            </p:cNvPr>
            <p:cNvSpPr txBox="1"/>
            <p:nvPr/>
          </p:nvSpPr>
          <p:spPr>
            <a:xfrm>
              <a:off x="1331640" y="3774033"/>
              <a:ext cx="504056" cy="400110"/>
            </a:xfrm>
            <a:prstGeom prst="rect">
              <a:avLst/>
            </a:prstGeom>
            <a:noFill/>
          </p:spPr>
          <p:txBody>
            <a:bodyPr wrap="square" rtlCol="0">
              <a:spAutoFit/>
            </a:bodyPr>
            <a:lstStyle/>
            <a:p>
              <a:pPr algn="ctr"/>
              <a:r>
                <a:rPr lang="en-US" altLang="zh-CN" sz="2000" i="1" dirty="0">
                  <a:latin typeface="Times New Roman" pitchFamily="18" charset="0"/>
                  <a:cs typeface="Times New Roman" pitchFamily="18" charset="0"/>
                </a:rPr>
                <a:t>y</a:t>
              </a:r>
              <a:endParaRPr lang="zh-CN" altLang="en-US" sz="2000" i="1" dirty="0">
                <a:latin typeface="Times New Roman" pitchFamily="18" charset="0"/>
                <a:cs typeface="Times New Roman" pitchFamily="18" charset="0"/>
              </a:endParaRPr>
            </a:p>
          </p:txBody>
        </p:sp>
        <p:sp>
          <p:nvSpPr>
            <p:cNvPr id="20" name="TextBox 17">
              <a:extLst>
                <a:ext uri="{FF2B5EF4-FFF2-40B4-BE49-F238E27FC236}">
                  <a16:creationId xmlns:a16="http://schemas.microsoft.com/office/drawing/2014/main" id="{F2354608-88C4-4BF9-8FF6-A51181A8E1C5}"/>
                </a:ext>
              </a:extLst>
            </p:cNvPr>
            <p:cNvSpPr txBox="1"/>
            <p:nvPr/>
          </p:nvSpPr>
          <p:spPr>
            <a:xfrm>
              <a:off x="4788024" y="5934273"/>
              <a:ext cx="504056" cy="461665"/>
            </a:xfrm>
            <a:prstGeom prst="rect">
              <a:avLst/>
            </a:prstGeom>
            <a:noFill/>
          </p:spPr>
          <p:txBody>
            <a:bodyPr wrap="square" rtlCol="0">
              <a:spAutoFit/>
            </a:bodyPr>
            <a:lstStyle/>
            <a:p>
              <a:pPr algn="ctr"/>
              <a:r>
                <a:rPr lang="en-US" altLang="zh-CN" sz="2400" i="1" dirty="0">
                  <a:latin typeface="Times New Roman" pitchFamily="18" charset="0"/>
                  <a:cs typeface="Times New Roman" pitchFamily="18" charset="0"/>
                </a:rPr>
                <a:t>x</a:t>
              </a:r>
              <a:endParaRPr lang="zh-CN" altLang="en-US" sz="2400" i="1" dirty="0">
                <a:latin typeface="Times New Roman" pitchFamily="18" charset="0"/>
                <a:cs typeface="Times New Roman" pitchFamily="18" charset="0"/>
              </a:endParaRPr>
            </a:p>
          </p:txBody>
        </p:sp>
        <p:grpSp>
          <p:nvGrpSpPr>
            <p:cNvPr id="21" name="组合 20">
              <a:extLst>
                <a:ext uri="{FF2B5EF4-FFF2-40B4-BE49-F238E27FC236}">
                  <a16:creationId xmlns:a16="http://schemas.microsoft.com/office/drawing/2014/main" id="{5F58E164-8F43-42D2-BF78-C5A238D92303}"/>
                </a:ext>
              </a:extLst>
            </p:cNvPr>
            <p:cNvGrpSpPr/>
            <p:nvPr/>
          </p:nvGrpSpPr>
          <p:grpSpPr>
            <a:xfrm>
              <a:off x="2123728" y="4941168"/>
              <a:ext cx="1224136" cy="1152129"/>
              <a:chOff x="2339752" y="4869160"/>
              <a:chExt cx="1224136" cy="1152129"/>
            </a:xfrm>
          </p:grpSpPr>
          <p:cxnSp>
            <p:nvCxnSpPr>
              <p:cNvPr id="31" name="直接连接符 30">
                <a:extLst>
                  <a:ext uri="{FF2B5EF4-FFF2-40B4-BE49-F238E27FC236}">
                    <a16:creationId xmlns:a16="http://schemas.microsoft.com/office/drawing/2014/main" id="{4731B681-4FE4-4E93-8804-9D0786CA2401}"/>
                  </a:ext>
                </a:extLst>
              </p:cNvPr>
              <p:cNvCxnSpPr/>
              <p:nvPr/>
            </p:nvCxnSpPr>
            <p:spPr>
              <a:xfrm>
                <a:off x="2339752" y="4869160"/>
                <a:ext cx="1224136" cy="1080120"/>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a:extLst>
                  <a:ext uri="{FF2B5EF4-FFF2-40B4-BE49-F238E27FC236}">
                    <a16:creationId xmlns:a16="http://schemas.microsoft.com/office/drawing/2014/main" id="{942193E9-9C93-4881-8808-485F569D95CA}"/>
                  </a:ext>
                </a:extLst>
              </p:cNvPr>
              <p:cNvCxnSpPr/>
              <p:nvPr/>
            </p:nvCxnSpPr>
            <p:spPr>
              <a:xfrm rot="16200000" flipV="1">
                <a:off x="2227548" y="5125380"/>
                <a:ext cx="432048" cy="63624"/>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FD60A77D-BFE5-4861-827C-465AF274EBB6}"/>
                  </a:ext>
                </a:extLst>
              </p:cNvPr>
              <p:cNvCxnSpPr/>
              <p:nvPr/>
            </p:nvCxnSpPr>
            <p:spPr>
              <a:xfrm rot="16200000" flipV="1">
                <a:off x="2379948" y="5277780"/>
                <a:ext cx="432048" cy="63624"/>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E5E6DAE4-DE8D-4DC6-8C22-6A69CB4AD649}"/>
                  </a:ext>
                </a:extLst>
              </p:cNvPr>
              <p:cNvCxnSpPr/>
              <p:nvPr/>
            </p:nvCxnSpPr>
            <p:spPr>
              <a:xfrm rot="16200000" flipV="1">
                <a:off x="2532348" y="5430180"/>
                <a:ext cx="432048" cy="63624"/>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68E08B05-5117-487A-B58D-2AB7FE3F1768}"/>
                  </a:ext>
                </a:extLst>
              </p:cNvPr>
              <p:cNvCxnSpPr/>
              <p:nvPr/>
            </p:nvCxnSpPr>
            <p:spPr>
              <a:xfrm rot="16200000" flipV="1">
                <a:off x="2684748" y="5557428"/>
                <a:ext cx="432048" cy="63624"/>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EEC5E234-0237-41A7-93E3-BC96A9CCA067}"/>
                  </a:ext>
                </a:extLst>
              </p:cNvPr>
              <p:cNvCxnSpPr/>
              <p:nvPr/>
            </p:nvCxnSpPr>
            <p:spPr>
              <a:xfrm rot="16200000" flipV="1">
                <a:off x="2837148" y="5629437"/>
                <a:ext cx="432048" cy="63624"/>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CE37797-F7D1-475A-8CCC-9CE6073569D1}"/>
                  </a:ext>
                </a:extLst>
              </p:cNvPr>
              <p:cNvCxnSpPr/>
              <p:nvPr/>
            </p:nvCxnSpPr>
            <p:spPr>
              <a:xfrm rot="16200000" flipV="1">
                <a:off x="2989548" y="5773453"/>
                <a:ext cx="432048" cy="63624"/>
              </a:xfrm>
              <a:prstGeom prst="line">
                <a:avLst/>
              </a:prstGeom>
            </p:spPr>
            <p:style>
              <a:lnRef idx="1">
                <a:schemeClr val="dk1"/>
              </a:lnRef>
              <a:fillRef idx="0">
                <a:schemeClr val="dk1"/>
              </a:fillRef>
              <a:effectRef idx="0">
                <a:schemeClr val="dk1"/>
              </a:effectRef>
              <a:fontRef idx="minor">
                <a:schemeClr val="tx1"/>
              </a:fontRef>
            </p:style>
          </p:cxnSp>
        </p:grpSp>
        <p:cxnSp>
          <p:nvCxnSpPr>
            <p:cNvPr id="22" name="直接箭头连接符 21">
              <a:extLst>
                <a:ext uri="{FF2B5EF4-FFF2-40B4-BE49-F238E27FC236}">
                  <a16:creationId xmlns:a16="http://schemas.microsoft.com/office/drawing/2014/main" id="{9EF406E5-57A1-421F-910E-B424DC547DBC}"/>
                </a:ext>
              </a:extLst>
            </p:cNvPr>
            <p:cNvCxnSpPr/>
            <p:nvPr/>
          </p:nvCxnSpPr>
          <p:spPr>
            <a:xfrm rot="5400000" flipH="1" flipV="1">
              <a:off x="2555776" y="4581128"/>
              <a:ext cx="864096" cy="7200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直接箭头连接符 22">
              <a:extLst>
                <a:ext uri="{FF2B5EF4-FFF2-40B4-BE49-F238E27FC236}">
                  <a16:creationId xmlns:a16="http://schemas.microsoft.com/office/drawing/2014/main" id="{84AD2A63-5DEF-4D99-9C7E-EB138828C582}"/>
                </a:ext>
              </a:extLst>
            </p:cNvPr>
            <p:cNvCxnSpPr/>
            <p:nvPr/>
          </p:nvCxnSpPr>
          <p:spPr>
            <a:xfrm>
              <a:off x="2627784" y="5373216"/>
              <a:ext cx="72008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直接箭头连接符 23">
              <a:extLst>
                <a:ext uri="{FF2B5EF4-FFF2-40B4-BE49-F238E27FC236}">
                  <a16:creationId xmlns:a16="http://schemas.microsoft.com/office/drawing/2014/main" id="{AFC699B9-C047-41BB-A776-BEA7D8E633A2}"/>
                </a:ext>
              </a:extLst>
            </p:cNvPr>
            <p:cNvCxnSpPr/>
            <p:nvPr/>
          </p:nvCxnSpPr>
          <p:spPr>
            <a:xfrm rot="5400000" flipH="1" flipV="1">
              <a:off x="2195736" y="4941168"/>
              <a:ext cx="864096"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直接连接符 24">
              <a:extLst>
                <a:ext uri="{FF2B5EF4-FFF2-40B4-BE49-F238E27FC236}">
                  <a16:creationId xmlns:a16="http://schemas.microsoft.com/office/drawing/2014/main" id="{4596AB78-D47F-4417-B0C2-E28018A3539E}"/>
                </a:ext>
              </a:extLst>
            </p:cNvPr>
            <p:cNvCxnSpPr/>
            <p:nvPr/>
          </p:nvCxnSpPr>
          <p:spPr>
            <a:xfrm>
              <a:off x="2627784" y="4509120"/>
              <a:ext cx="72008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4D9C9F1F-F4EA-4C59-8E73-C57EDB217345}"/>
                </a:ext>
              </a:extLst>
            </p:cNvPr>
            <p:cNvCxnSpPr/>
            <p:nvPr/>
          </p:nvCxnSpPr>
          <p:spPr>
            <a:xfrm rot="5400000">
              <a:off x="2915816" y="4941168"/>
              <a:ext cx="864096" cy="0"/>
            </a:xfrm>
            <a:prstGeom prst="line">
              <a:avLst/>
            </a:prstGeom>
            <a:ln>
              <a:prstDash val="lgDash"/>
            </a:ln>
          </p:spPr>
          <p:style>
            <a:lnRef idx="1">
              <a:schemeClr val="dk1"/>
            </a:lnRef>
            <a:fillRef idx="0">
              <a:schemeClr val="dk1"/>
            </a:fillRef>
            <a:effectRef idx="0">
              <a:schemeClr val="dk1"/>
            </a:effectRef>
            <a:fontRef idx="minor">
              <a:schemeClr val="tx1"/>
            </a:fontRef>
          </p:style>
        </p:cxnSp>
        <p:graphicFrame>
          <p:nvGraphicFramePr>
            <p:cNvPr id="27" name="Object 5">
              <a:extLst>
                <a:ext uri="{FF2B5EF4-FFF2-40B4-BE49-F238E27FC236}">
                  <a16:creationId xmlns:a16="http://schemas.microsoft.com/office/drawing/2014/main" id="{48F69467-206C-4439-ACF4-4A8D35B2E800}"/>
                </a:ext>
              </a:extLst>
            </p:cNvPr>
            <p:cNvGraphicFramePr>
              <a:graphicFrameLocks noChangeAspect="1"/>
            </p:cNvGraphicFramePr>
            <p:nvPr/>
          </p:nvGraphicFramePr>
          <p:xfrm>
            <a:off x="3347864" y="4077072"/>
            <a:ext cx="809625" cy="704850"/>
          </p:xfrm>
          <a:graphic>
            <a:graphicData uri="http://schemas.openxmlformats.org/presentationml/2006/ole">
              <mc:AlternateContent xmlns:mc="http://schemas.openxmlformats.org/markup-compatibility/2006">
                <mc:Choice xmlns:v="urn:schemas-microsoft-com:vml" Requires="v">
                  <p:oleObj spid="_x0000_s72932" name="Equation" r:id="rId9" imgW="571320" imgH="457200" progId="Equation.DSMT4">
                    <p:embed/>
                  </p:oleObj>
                </mc:Choice>
                <mc:Fallback>
                  <p:oleObj name="Equation" r:id="rId9" imgW="571320" imgH="457200" progId="Equation.DSMT4">
                    <p:embed/>
                    <p:pic>
                      <p:nvPicPr>
                        <p:cNvPr id="20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7864" y="4077072"/>
                          <a:ext cx="80962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任意多边形 50">
              <a:extLst>
                <a:ext uri="{FF2B5EF4-FFF2-40B4-BE49-F238E27FC236}">
                  <a16:creationId xmlns:a16="http://schemas.microsoft.com/office/drawing/2014/main" id="{FB1E3D25-AF5B-4E28-8F52-03F7B19869F5}"/>
                </a:ext>
              </a:extLst>
            </p:cNvPr>
            <p:cNvSpPr/>
            <p:nvPr/>
          </p:nvSpPr>
          <p:spPr>
            <a:xfrm>
              <a:off x="2775967" y="5229200"/>
              <a:ext cx="139849" cy="144016"/>
            </a:xfrm>
            <a:custGeom>
              <a:avLst/>
              <a:gdLst>
                <a:gd name="connsiteX0" fmla="*/ 0 w 226219"/>
                <a:gd name="connsiteY0" fmla="*/ 7143 h 250031"/>
                <a:gd name="connsiteX1" fmla="*/ 195263 w 226219"/>
                <a:gd name="connsiteY1" fmla="*/ 40481 h 250031"/>
                <a:gd name="connsiteX2" fmla="*/ 185738 w 226219"/>
                <a:gd name="connsiteY2" fmla="*/ 250031 h 250031"/>
              </a:gdLst>
              <a:ahLst/>
              <a:cxnLst>
                <a:cxn ang="0">
                  <a:pos x="connsiteX0" y="connsiteY0"/>
                </a:cxn>
                <a:cxn ang="0">
                  <a:pos x="connsiteX1" y="connsiteY1"/>
                </a:cxn>
                <a:cxn ang="0">
                  <a:pos x="connsiteX2" y="connsiteY2"/>
                </a:cxn>
              </a:cxnLst>
              <a:rect l="l" t="t" r="r" b="b"/>
              <a:pathLst>
                <a:path w="226219" h="250031">
                  <a:moveTo>
                    <a:pt x="0" y="7143"/>
                  </a:moveTo>
                  <a:cubicBezTo>
                    <a:pt x="82153" y="3571"/>
                    <a:pt x="164307" y="0"/>
                    <a:pt x="195263" y="40481"/>
                  </a:cubicBezTo>
                  <a:cubicBezTo>
                    <a:pt x="226219" y="80962"/>
                    <a:pt x="204788" y="215106"/>
                    <a:pt x="185738" y="25003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aphicFrame>
          <p:nvGraphicFramePr>
            <p:cNvPr id="29" name="Object 6">
              <a:extLst>
                <a:ext uri="{FF2B5EF4-FFF2-40B4-BE49-F238E27FC236}">
                  <a16:creationId xmlns:a16="http://schemas.microsoft.com/office/drawing/2014/main" id="{7641FEED-7218-4235-A5EF-932640D622AD}"/>
                </a:ext>
              </a:extLst>
            </p:cNvPr>
            <p:cNvGraphicFramePr>
              <a:graphicFrameLocks noChangeAspect="1"/>
            </p:cNvGraphicFramePr>
            <p:nvPr/>
          </p:nvGraphicFramePr>
          <p:xfrm>
            <a:off x="2915816" y="5013176"/>
            <a:ext cx="216024" cy="302434"/>
          </p:xfrm>
          <a:graphic>
            <a:graphicData uri="http://schemas.openxmlformats.org/presentationml/2006/ole">
              <mc:AlternateContent xmlns:mc="http://schemas.openxmlformats.org/markup-compatibility/2006">
                <mc:Choice xmlns:v="urn:schemas-microsoft-com:vml" Requires="v">
                  <p:oleObj spid="_x0000_s72933" name="Equation" r:id="rId11" imgW="126720" imgH="177480" progId="Equation.DSMT4">
                    <p:embed/>
                  </p:oleObj>
                </mc:Choice>
                <mc:Fallback>
                  <p:oleObj name="Equation" r:id="rId11" imgW="126720" imgH="177480" progId="Equation.DSMT4">
                    <p:embed/>
                    <p:pic>
                      <p:nvPicPr>
                        <p:cNvPr id="205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5816" y="5013176"/>
                          <a:ext cx="216024" cy="30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7">
              <a:extLst>
                <a:ext uri="{FF2B5EF4-FFF2-40B4-BE49-F238E27FC236}">
                  <a16:creationId xmlns:a16="http://schemas.microsoft.com/office/drawing/2014/main" id="{8BC39C6B-A6BD-4068-8481-1EDAC53AE99F}"/>
                </a:ext>
              </a:extLst>
            </p:cNvPr>
            <p:cNvGraphicFramePr>
              <a:graphicFrameLocks noChangeAspect="1"/>
            </p:cNvGraphicFramePr>
            <p:nvPr/>
          </p:nvGraphicFramePr>
          <p:xfrm>
            <a:off x="3419872" y="5301208"/>
            <a:ext cx="1008112" cy="320763"/>
          </p:xfrm>
          <a:graphic>
            <a:graphicData uri="http://schemas.openxmlformats.org/presentationml/2006/ole">
              <mc:AlternateContent xmlns:mc="http://schemas.openxmlformats.org/markup-compatibility/2006">
                <mc:Choice xmlns:v="urn:schemas-microsoft-com:vml" Requires="v">
                  <p:oleObj spid="_x0000_s72934" name="Equation" r:id="rId13" imgW="558720" imgH="177480" progId="Equation.DSMT4">
                    <p:embed/>
                  </p:oleObj>
                </mc:Choice>
                <mc:Fallback>
                  <p:oleObj name="Equation" r:id="rId13" imgW="558720" imgH="177480" progId="Equation.DSMT4">
                    <p:embed/>
                    <p:pic>
                      <p:nvPicPr>
                        <p:cNvPr id="205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9872" y="5301208"/>
                          <a:ext cx="1008112" cy="3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40" name="Object 8">
            <a:extLst>
              <a:ext uri="{FF2B5EF4-FFF2-40B4-BE49-F238E27FC236}">
                <a16:creationId xmlns:a16="http://schemas.microsoft.com/office/drawing/2014/main" id="{D822E3D8-DDC7-484D-A45A-F33E47AC90C1}"/>
              </a:ext>
            </a:extLst>
          </p:cNvPr>
          <p:cNvGraphicFramePr>
            <a:graphicFrameLocks noChangeAspect="1"/>
          </p:cNvGraphicFramePr>
          <p:nvPr>
            <p:extLst>
              <p:ext uri="{D42A27DB-BD31-4B8C-83A1-F6EECF244321}">
                <p14:modId xmlns:p14="http://schemas.microsoft.com/office/powerpoint/2010/main" val="19913243"/>
              </p:ext>
            </p:extLst>
          </p:nvPr>
        </p:nvGraphicFramePr>
        <p:xfrm>
          <a:off x="320574" y="4584072"/>
          <a:ext cx="5047109" cy="1198866"/>
        </p:xfrm>
        <a:graphic>
          <a:graphicData uri="http://schemas.openxmlformats.org/presentationml/2006/ole">
            <mc:AlternateContent xmlns:mc="http://schemas.openxmlformats.org/markup-compatibility/2006">
              <mc:Choice xmlns:v="urn:schemas-microsoft-com:vml" Requires="v">
                <p:oleObj spid="_x0000_s72935" name="Equation" r:id="rId15" imgW="3416040" imgH="812520" progId="Equation.DSMT4">
                  <p:embed/>
                </p:oleObj>
              </mc:Choice>
              <mc:Fallback>
                <p:oleObj name="Equation" r:id="rId15" imgW="3416040" imgH="812520" progId="Equation.DSMT4">
                  <p:embed/>
                  <p:pic>
                    <p:nvPicPr>
                      <p:cNvPr id="2056"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0574" y="4584072"/>
                        <a:ext cx="5047109" cy="1198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TextBox 57">
            <a:extLst>
              <a:ext uri="{FF2B5EF4-FFF2-40B4-BE49-F238E27FC236}">
                <a16:creationId xmlns:a16="http://schemas.microsoft.com/office/drawing/2014/main" id="{4B11A3D0-E81F-492B-848F-BBE69786E70D}"/>
              </a:ext>
            </a:extLst>
          </p:cNvPr>
          <p:cNvSpPr txBox="1"/>
          <p:nvPr/>
        </p:nvSpPr>
        <p:spPr>
          <a:xfrm>
            <a:off x="3344910" y="1988841"/>
            <a:ext cx="1440160" cy="369332"/>
          </a:xfrm>
          <a:prstGeom prst="rect">
            <a:avLst/>
          </a:prstGeom>
          <a:noFill/>
        </p:spPr>
        <p:txBody>
          <a:bodyPr wrap="square" rtlCol="0">
            <a:spAutoFit/>
          </a:bodyPr>
          <a:lstStyle/>
          <a:p>
            <a:r>
              <a:rPr lang="zh-CN" altLang="en-US" dirty="0"/>
              <a:t>其中：</a:t>
            </a:r>
          </a:p>
        </p:txBody>
      </p:sp>
      <p:graphicFrame>
        <p:nvGraphicFramePr>
          <p:cNvPr id="42" name="Object 9">
            <a:extLst>
              <a:ext uri="{FF2B5EF4-FFF2-40B4-BE49-F238E27FC236}">
                <a16:creationId xmlns:a16="http://schemas.microsoft.com/office/drawing/2014/main" id="{CA7EE20F-EED0-4784-8049-528B94271A23}"/>
              </a:ext>
            </a:extLst>
          </p:cNvPr>
          <p:cNvGraphicFramePr>
            <a:graphicFrameLocks noChangeAspect="1"/>
          </p:cNvGraphicFramePr>
          <p:nvPr>
            <p:extLst>
              <p:ext uri="{D42A27DB-BD31-4B8C-83A1-F6EECF244321}">
                <p14:modId xmlns:p14="http://schemas.microsoft.com/office/powerpoint/2010/main" val="2297419508"/>
              </p:ext>
            </p:extLst>
          </p:nvPr>
        </p:nvGraphicFramePr>
        <p:xfrm>
          <a:off x="680614" y="3708440"/>
          <a:ext cx="2088232" cy="512648"/>
        </p:xfrm>
        <a:graphic>
          <a:graphicData uri="http://schemas.openxmlformats.org/presentationml/2006/ole">
            <mc:AlternateContent xmlns:mc="http://schemas.openxmlformats.org/markup-compatibility/2006">
              <mc:Choice xmlns:v="urn:schemas-microsoft-com:vml" Requires="v">
                <p:oleObj spid="_x0000_s72936" name="Equation" r:id="rId17" imgW="1295280" imgH="317160" progId="Equation.DSMT4">
                  <p:embed/>
                </p:oleObj>
              </mc:Choice>
              <mc:Fallback>
                <p:oleObj name="Equation" r:id="rId17" imgW="1295280" imgH="317160" progId="Equation.DSMT4">
                  <p:embed/>
                  <p:pic>
                    <p:nvPicPr>
                      <p:cNvPr id="2057"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0614" y="3708440"/>
                        <a:ext cx="2088232" cy="51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Object 10">
            <a:extLst>
              <a:ext uri="{FF2B5EF4-FFF2-40B4-BE49-F238E27FC236}">
                <a16:creationId xmlns:a16="http://schemas.microsoft.com/office/drawing/2014/main" id="{2B64D7F6-716D-43C6-BA2F-A9F215D10751}"/>
              </a:ext>
            </a:extLst>
          </p:cNvPr>
          <p:cNvGraphicFramePr>
            <a:graphicFrameLocks noChangeAspect="1"/>
          </p:cNvGraphicFramePr>
          <p:nvPr>
            <p:extLst>
              <p:ext uri="{D42A27DB-BD31-4B8C-83A1-F6EECF244321}">
                <p14:modId xmlns:p14="http://schemas.microsoft.com/office/powerpoint/2010/main" val="3793650705"/>
              </p:ext>
            </p:extLst>
          </p:nvPr>
        </p:nvGraphicFramePr>
        <p:xfrm>
          <a:off x="320574" y="6118118"/>
          <a:ext cx="1662558" cy="554186"/>
        </p:xfrm>
        <a:graphic>
          <a:graphicData uri="http://schemas.openxmlformats.org/presentationml/2006/ole">
            <mc:AlternateContent xmlns:mc="http://schemas.openxmlformats.org/markup-compatibility/2006">
              <mc:Choice xmlns:v="urn:schemas-microsoft-com:vml" Requires="v">
                <p:oleObj spid="_x0000_s72937" name="Equation" r:id="rId19" imgW="990360" imgH="330120" progId="Equation.DSMT4">
                  <p:embed/>
                </p:oleObj>
              </mc:Choice>
              <mc:Fallback>
                <p:oleObj name="Equation" r:id="rId19" imgW="990360" imgH="330120" progId="Equation.DSMT4">
                  <p:embed/>
                  <p:pic>
                    <p:nvPicPr>
                      <p:cNvPr id="2058"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0574" y="6118118"/>
                        <a:ext cx="1662558" cy="55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 name="TextBox 60">
            <a:extLst>
              <a:ext uri="{FF2B5EF4-FFF2-40B4-BE49-F238E27FC236}">
                <a16:creationId xmlns:a16="http://schemas.microsoft.com/office/drawing/2014/main" id="{B60A5C9E-9130-414C-8CE7-A6FB70C4A92A}"/>
              </a:ext>
            </a:extLst>
          </p:cNvPr>
          <p:cNvSpPr txBox="1"/>
          <p:nvPr/>
        </p:nvSpPr>
        <p:spPr>
          <a:xfrm>
            <a:off x="248566" y="1628801"/>
            <a:ext cx="5472608" cy="369332"/>
          </a:xfrm>
          <a:prstGeom prst="rect">
            <a:avLst/>
          </a:prstGeom>
          <a:noFill/>
        </p:spPr>
        <p:txBody>
          <a:bodyPr wrap="square" rtlCol="0">
            <a:spAutoFit/>
          </a:bodyPr>
          <a:lstStyle/>
          <a:p>
            <a:pPr>
              <a:buFont typeface="Wingdings" pitchFamily="2" charset="2"/>
              <a:buChar char="n"/>
            </a:pPr>
            <a:r>
              <a:rPr lang="zh-CN" altLang="en-US" dirty="0"/>
              <a:t>斜面上应力三分量（应力边界条件）：</a:t>
            </a:r>
          </a:p>
        </p:txBody>
      </p:sp>
      <p:sp>
        <p:nvSpPr>
          <p:cNvPr id="45" name="TextBox 62">
            <a:extLst>
              <a:ext uri="{FF2B5EF4-FFF2-40B4-BE49-F238E27FC236}">
                <a16:creationId xmlns:a16="http://schemas.microsoft.com/office/drawing/2014/main" id="{D52CC21B-F01C-4DDA-8BF5-9E3B8B5D586F}"/>
              </a:ext>
            </a:extLst>
          </p:cNvPr>
          <p:cNvSpPr txBox="1"/>
          <p:nvPr/>
        </p:nvSpPr>
        <p:spPr>
          <a:xfrm>
            <a:off x="248566" y="3276392"/>
            <a:ext cx="2592288" cy="369332"/>
          </a:xfrm>
          <a:prstGeom prst="rect">
            <a:avLst/>
          </a:prstGeom>
          <a:noFill/>
        </p:spPr>
        <p:txBody>
          <a:bodyPr wrap="square" rtlCol="0">
            <a:spAutoFit/>
          </a:bodyPr>
          <a:lstStyle/>
          <a:p>
            <a:pPr>
              <a:buFont typeface="Wingdings" pitchFamily="2" charset="2"/>
              <a:buChar char="n"/>
            </a:pPr>
            <a:r>
              <a:rPr lang="zh-CN" altLang="en-US" dirty="0"/>
              <a:t>斜面应力大小：</a:t>
            </a:r>
          </a:p>
        </p:txBody>
      </p:sp>
      <p:sp>
        <p:nvSpPr>
          <p:cNvPr id="46" name="TextBox 63">
            <a:extLst>
              <a:ext uri="{FF2B5EF4-FFF2-40B4-BE49-F238E27FC236}">
                <a16:creationId xmlns:a16="http://schemas.microsoft.com/office/drawing/2014/main" id="{DE3E6BB4-80B6-4369-BD8C-ED1C01BE6BC1}"/>
              </a:ext>
            </a:extLst>
          </p:cNvPr>
          <p:cNvSpPr txBox="1"/>
          <p:nvPr/>
        </p:nvSpPr>
        <p:spPr>
          <a:xfrm>
            <a:off x="248566" y="4286748"/>
            <a:ext cx="5256584" cy="369332"/>
          </a:xfrm>
          <a:prstGeom prst="rect">
            <a:avLst/>
          </a:prstGeom>
          <a:noFill/>
        </p:spPr>
        <p:txBody>
          <a:bodyPr wrap="square" rtlCol="0">
            <a:spAutoFit/>
          </a:bodyPr>
          <a:lstStyle/>
          <a:p>
            <a:pPr>
              <a:buFont typeface="Wingdings" pitchFamily="2" charset="2"/>
              <a:buChar char="n"/>
            </a:pPr>
            <a:r>
              <a:rPr lang="zh-CN" altLang="en-US" dirty="0"/>
              <a:t>斜面正应力（大小）</a:t>
            </a:r>
            <a:r>
              <a:rPr lang="en-US" altLang="zh-CN" dirty="0"/>
              <a:t>/</a:t>
            </a:r>
            <a:r>
              <a:rPr lang="zh-CN" altLang="en-US" dirty="0"/>
              <a:t>斜面应力的法向分量大小：</a:t>
            </a:r>
          </a:p>
        </p:txBody>
      </p:sp>
      <p:sp>
        <p:nvSpPr>
          <p:cNvPr id="47" name="TextBox 64">
            <a:extLst>
              <a:ext uri="{FF2B5EF4-FFF2-40B4-BE49-F238E27FC236}">
                <a16:creationId xmlns:a16="http://schemas.microsoft.com/office/drawing/2014/main" id="{FA8F6815-50D4-469C-BF5F-451117F44A51}"/>
              </a:ext>
            </a:extLst>
          </p:cNvPr>
          <p:cNvSpPr txBox="1"/>
          <p:nvPr/>
        </p:nvSpPr>
        <p:spPr>
          <a:xfrm>
            <a:off x="320574" y="5808208"/>
            <a:ext cx="5904656" cy="369332"/>
          </a:xfrm>
          <a:prstGeom prst="rect">
            <a:avLst/>
          </a:prstGeom>
          <a:noFill/>
        </p:spPr>
        <p:txBody>
          <a:bodyPr wrap="square" rtlCol="0">
            <a:spAutoFit/>
          </a:bodyPr>
          <a:lstStyle/>
          <a:p>
            <a:pPr>
              <a:buFont typeface="Wingdings" pitchFamily="2" charset="2"/>
              <a:buChar char="n"/>
            </a:pPr>
            <a:r>
              <a:rPr lang="zh-CN" altLang="en-US" dirty="0"/>
              <a:t>斜面切应力（大小）</a:t>
            </a:r>
            <a:r>
              <a:rPr lang="en-US" altLang="zh-CN" dirty="0"/>
              <a:t>/</a:t>
            </a:r>
            <a:r>
              <a:rPr lang="zh-CN" altLang="en-US" dirty="0"/>
              <a:t>斜面应力的切向分量大小：</a:t>
            </a:r>
          </a:p>
        </p:txBody>
      </p:sp>
      <p:sp>
        <p:nvSpPr>
          <p:cNvPr id="48" name="文本框 47">
            <a:extLst>
              <a:ext uri="{FF2B5EF4-FFF2-40B4-BE49-F238E27FC236}">
                <a16:creationId xmlns:a16="http://schemas.microsoft.com/office/drawing/2014/main" id="{AC14756B-3375-4A4D-B0A6-27082DE3B976}"/>
              </a:ext>
            </a:extLst>
          </p:cNvPr>
          <p:cNvSpPr txBox="1"/>
          <p:nvPr/>
        </p:nvSpPr>
        <p:spPr>
          <a:xfrm>
            <a:off x="456797" y="1118458"/>
            <a:ext cx="2304257" cy="399047"/>
          </a:xfrm>
          <a:prstGeom prst="rect">
            <a:avLst/>
          </a:prstGeom>
          <a:solidFill>
            <a:schemeClr val="accent6">
              <a:lumMod val="75000"/>
            </a:schemeClr>
          </a:solid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斜面上的应力</a:t>
            </a:r>
          </a:p>
        </p:txBody>
      </p:sp>
    </p:spTree>
    <p:extLst>
      <p:ext uri="{BB962C8B-B14F-4D97-AF65-F5344CB8AC3E}">
        <p14:creationId xmlns:p14="http://schemas.microsoft.com/office/powerpoint/2010/main" val="4122660308"/>
      </p:ext>
    </p:extLst>
  </p:cSld>
  <p:clrMapOvr>
    <a:masterClrMapping/>
  </p:clrMapOvr>
  <p:transition advTm="528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10" name="图片 4">
            <a:extLst>
              <a:ext uri="{FF2B5EF4-FFF2-40B4-BE49-F238E27FC236}">
                <a16:creationId xmlns:a16="http://schemas.microsoft.com/office/drawing/2014/main" id="{D581B58B-2E72-43DE-9B1B-004D714A5A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2581602D-5D70-4645-81F7-4227B5F124D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物体内部力学状态的描述：应力</a:t>
            </a:r>
          </a:p>
        </p:txBody>
      </p:sp>
      <p:pic>
        <p:nvPicPr>
          <p:cNvPr id="48" name="Picture 3">
            <a:extLst>
              <a:ext uri="{FF2B5EF4-FFF2-40B4-BE49-F238E27FC236}">
                <a16:creationId xmlns:a16="http://schemas.microsoft.com/office/drawing/2014/main" id="{2BD350F9-08B7-47FA-9AFE-75DD3691EE02}"/>
              </a:ext>
            </a:extLst>
          </p:cNvPr>
          <p:cNvPicPr>
            <a:picLocks noChangeAspect="1" noChangeArrowheads="1"/>
          </p:cNvPicPr>
          <p:nvPr/>
        </p:nvPicPr>
        <p:blipFill>
          <a:blip r:embed="rId3" cstate="print">
            <a:lum bright="-31000" contrast="50000"/>
          </a:blip>
          <a:srcRect/>
          <a:stretch>
            <a:fillRect/>
          </a:stretch>
        </p:blipFill>
        <p:spPr bwMode="auto">
          <a:xfrm>
            <a:off x="4932040" y="3738352"/>
            <a:ext cx="4032448" cy="3155159"/>
          </a:xfrm>
          <a:prstGeom prst="rect">
            <a:avLst/>
          </a:prstGeom>
          <a:noFill/>
          <a:ln w="9525">
            <a:noFill/>
            <a:miter lim="800000"/>
            <a:headEnd/>
            <a:tailEnd/>
          </a:ln>
        </p:spPr>
      </p:pic>
      <p:pic>
        <p:nvPicPr>
          <p:cNvPr id="49" name="Picture 2">
            <a:extLst>
              <a:ext uri="{FF2B5EF4-FFF2-40B4-BE49-F238E27FC236}">
                <a16:creationId xmlns:a16="http://schemas.microsoft.com/office/drawing/2014/main" id="{C8124965-C228-4035-9DD2-30F2D5C3C2A5}"/>
              </a:ext>
            </a:extLst>
          </p:cNvPr>
          <p:cNvPicPr>
            <a:picLocks noChangeAspect="1" noChangeArrowheads="1"/>
          </p:cNvPicPr>
          <p:nvPr/>
        </p:nvPicPr>
        <p:blipFill>
          <a:blip r:embed="rId4" cstate="print">
            <a:lum bright="-31000" contrast="50000"/>
          </a:blip>
          <a:srcRect/>
          <a:stretch>
            <a:fillRect/>
          </a:stretch>
        </p:blipFill>
        <p:spPr bwMode="auto">
          <a:xfrm>
            <a:off x="21748" y="1157150"/>
            <a:ext cx="9144000" cy="3035539"/>
          </a:xfrm>
          <a:prstGeom prst="rect">
            <a:avLst/>
          </a:prstGeom>
          <a:noFill/>
          <a:ln w="9525">
            <a:noFill/>
            <a:miter lim="800000"/>
            <a:headEnd/>
            <a:tailEnd/>
          </a:ln>
        </p:spPr>
      </p:pic>
      <p:grpSp>
        <p:nvGrpSpPr>
          <p:cNvPr id="50" name="组合 49">
            <a:extLst>
              <a:ext uri="{FF2B5EF4-FFF2-40B4-BE49-F238E27FC236}">
                <a16:creationId xmlns:a16="http://schemas.microsoft.com/office/drawing/2014/main" id="{8BCFAAA7-2504-489F-84BC-B705D7912794}"/>
              </a:ext>
            </a:extLst>
          </p:cNvPr>
          <p:cNvGrpSpPr/>
          <p:nvPr/>
        </p:nvGrpSpPr>
        <p:grpSpPr>
          <a:xfrm>
            <a:off x="-8709" y="1106841"/>
            <a:ext cx="720080" cy="558782"/>
            <a:chOff x="458248" y="2148656"/>
            <a:chExt cx="720080" cy="558782"/>
          </a:xfrm>
        </p:grpSpPr>
        <p:sp>
          <p:nvSpPr>
            <p:cNvPr id="51" name="矩形 50">
              <a:extLst>
                <a:ext uri="{FF2B5EF4-FFF2-40B4-BE49-F238E27FC236}">
                  <a16:creationId xmlns:a16="http://schemas.microsoft.com/office/drawing/2014/main" id="{6A755FF4-8BE7-49FE-83B5-4E98D4C31FC6}"/>
                </a:ext>
              </a:extLst>
            </p:cNvPr>
            <p:cNvSpPr/>
            <p:nvPr/>
          </p:nvSpPr>
          <p:spPr>
            <a:xfrm>
              <a:off x="584467" y="2150130"/>
              <a:ext cx="438903" cy="394308"/>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0"/>
            </a:p>
          </p:txBody>
        </p:sp>
        <p:sp>
          <p:nvSpPr>
            <p:cNvPr id="52" name="文本框 51">
              <a:extLst>
                <a:ext uri="{FF2B5EF4-FFF2-40B4-BE49-F238E27FC236}">
                  <a16:creationId xmlns:a16="http://schemas.microsoft.com/office/drawing/2014/main" id="{EFA7F3EB-F31F-40DE-BA2A-A164BFF4AF2B}"/>
                </a:ext>
              </a:extLst>
            </p:cNvPr>
            <p:cNvSpPr txBox="1"/>
            <p:nvPr/>
          </p:nvSpPr>
          <p:spPr>
            <a:xfrm>
              <a:off x="458248" y="2148656"/>
              <a:ext cx="720080" cy="558782"/>
            </a:xfrm>
            <a:prstGeom prst="rect">
              <a:avLst/>
            </a:prstGeom>
            <a:no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例</a:t>
              </a:r>
            </a:p>
          </p:txBody>
        </p:sp>
      </p:grpSp>
    </p:spTree>
    <p:extLst>
      <p:ext uri="{BB962C8B-B14F-4D97-AF65-F5344CB8AC3E}">
        <p14:creationId xmlns:p14="http://schemas.microsoft.com/office/powerpoint/2010/main" val="4010055526"/>
      </p:ext>
    </p:extLst>
  </p:cSld>
  <p:clrMapOvr>
    <a:masterClrMapping/>
  </p:clrMapOvr>
  <p:transition advTm="528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a:extLst>
              <a:ext uri="{FF2B5EF4-FFF2-40B4-BE49-F238E27FC236}">
                <a16:creationId xmlns:a16="http://schemas.microsoft.com/office/drawing/2014/main" id="{858210CD-6380-4368-9119-CEAFF51B4113}"/>
              </a:ext>
            </a:extLst>
          </p:cNvPr>
          <p:cNvPicPr>
            <a:picLocks noChangeAspect="1" noChangeArrowheads="1"/>
          </p:cNvPicPr>
          <p:nvPr/>
        </p:nvPicPr>
        <p:blipFill>
          <a:blip r:embed="rId3" cstate="print"/>
          <a:srcRect/>
          <a:stretch>
            <a:fillRect/>
          </a:stretch>
        </p:blipFill>
        <p:spPr bwMode="auto">
          <a:xfrm>
            <a:off x="6297080" y="1484784"/>
            <a:ext cx="2846920" cy="2570237"/>
          </a:xfrm>
          <a:prstGeom prst="rect">
            <a:avLst/>
          </a:prstGeom>
          <a:noFill/>
          <a:ln w="9525">
            <a:noFill/>
            <a:miter lim="800000"/>
            <a:headEnd/>
            <a:tailEnd/>
          </a:ln>
        </p:spPr>
      </p:pic>
      <p:graphicFrame>
        <p:nvGraphicFramePr>
          <p:cNvPr id="3" name="Object 8">
            <a:extLst>
              <a:ext uri="{FF2B5EF4-FFF2-40B4-BE49-F238E27FC236}">
                <a16:creationId xmlns:a16="http://schemas.microsoft.com/office/drawing/2014/main" id="{599C34E3-809D-4E4A-8B0E-DAEA2F746081}"/>
              </a:ext>
            </a:extLst>
          </p:cNvPr>
          <p:cNvGraphicFramePr>
            <a:graphicFrameLocks noChangeAspect="1"/>
          </p:cNvGraphicFramePr>
          <p:nvPr>
            <p:extLst>
              <p:ext uri="{D42A27DB-BD31-4B8C-83A1-F6EECF244321}">
                <p14:modId xmlns:p14="http://schemas.microsoft.com/office/powerpoint/2010/main" val="478442969"/>
              </p:ext>
            </p:extLst>
          </p:nvPr>
        </p:nvGraphicFramePr>
        <p:xfrm>
          <a:off x="323528" y="3143021"/>
          <a:ext cx="6243219" cy="1440160"/>
        </p:xfrm>
        <a:graphic>
          <a:graphicData uri="http://schemas.openxmlformats.org/presentationml/2006/ole">
            <mc:AlternateContent xmlns:mc="http://schemas.openxmlformats.org/markup-compatibility/2006">
              <mc:Choice xmlns:v="urn:schemas-microsoft-com:vml" Requires="v">
                <p:oleObj spid="_x0000_s74804" name="Equation" r:id="rId4" imgW="3517560" imgH="812520" progId="Equation.DSMT4">
                  <p:embed/>
                </p:oleObj>
              </mc:Choice>
              <mc:Fallback>
                <p:oleObj name="Equation" r:id="rId4" imgW="3517560" imgH="812520" progId="Equation.DSMT4">
                  <p:embed/>
                  <p:pic>
                    <p:nvPicPr>
                      <p:cNvPr id="205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3143021"/>
                        <a:ext cx="6243219"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60">
            <a:extLst>
              <a:ext uri="{FF2B5EF4-FFF2-40B4-BE49-F238E27FC236}">
                <a16:creationId xmlns:a16="http://schemas.microsoft.com/office/drawing/2014/main" id="{6B92BD89-63E0-4A36-8312-C5714B451AC3}"/>
              </a:ext>
            </a:extLst>
          </p:cNvPr>
          <p:cNvSpPr txBox="1"/>
          <p:nvPr/>
        </p:nvSpPr>
        <p:spPr>
          <a:xfrm>
            <a:off x="199568" y="2140696"/>
            <a:ext cx="3600400" cy="369332"/>
          </a:xfrm>
          <a:prstGeom prst="rect">
            <a:avLst/>
          </a:prstGeom>
          <a:noFill/>
        </p:spPr>
        <p:txBody>
          <a:bodyPr wrap="square" rtlCol="0">
            <a:spAutoFit/>
          </a:bodyPr>
          <a:lstStyle/>
          <a:p>
            <a:pPr>
              <a:buFont typeface="Wingdings" pitchFamily="2" charset="2"/>
              <a:buChar char="n"/>
            </a:pPr>
            <a:r>
              <a:rPr lang="zh-CN" altLang="en-US" dirty="0"/>
              <a:t>新坐标轴下的应力张量：</a:t>
            </a:r>
          </a:p>
        </p:txBody>
      </p:sp>
      <p:pic>
        <p:nvPicPr>
          <p:cNvPr id="5" name="Picture 10">
            <a:extLst>
              <a:ext uri="{FF2B5EF4-FFF2-40B4-BE49-F238E27FC236}">
                <a16:creationId xmlns:a16="http://schemas.microsoft.com/office/drawing/2014/main" id="{4F27BB1B-8231-4BBC-AEC4-80CE0F79B8BF}"/>
              </a:ext>
            </a:extLst>
          </p:cNvPr>
          <p:cNvPicPr>
            <a:picLocks noChangeAspect="1" noChangeArrowheads="1"/>
          </p:cNvPicPr>
          <p:nvPr/>
        </p:nvPicPr>
        <p:blipFill>
          <a:blip r:embed="rId6" cstate="print">
            <a:lum bright="-82000" contrast="90000"/>
          </a:blip>
          <a:srcRect/>
          <a:stretch>
            <a:fillRect/>
          </a:stretch>
        </p:blipFill>
        <p:spPr bwMode="auto">
          <a:xfrm>
            <a:off x="180975" y="4785479"/>
            <a:ext cx="8782050" cy="1838325"/>
          </a:xfrm>
          <a:prstGeom prst="rect">
            <a:avLst/>
          </a:prstGeom>
          <a:noFill/>
          <a:ln w="9525">
            <a:noFill/>
            <a:miter lim="800000"/>
            <a:headEnd/>
            <a:tailEnd/>
          </a:ln>
        </p:spPr>
      </p:pic>
      <p:graphicFrame>
        <p:nvGraphicFramePr>
          <p:cNvPr id="6" name="Object 12">
            <a:extLst>
              <a:ext uri="{FF2B5EF4-FFF2-40B4-BE49-F238E27FC236}">
                <a16:creationId xmlns:a16="http://schemas.microsoft.com/office/drawing/2014/main" id="{CEE7B6EF-1FB1-490B-8040-E0390A29E0F2}"/>
              </a:ext>
            </a:extLst>
          </p:cNvPr>
          <p:cNvGraphicFramePr>
            <a:graphicFrameLocks noChangeAspect="1"/>
          </p:cNvGraphicFramePr>
          <p:nvPr>
            <p:extLst>
              <p:ext uri="{D42A27DB-BD31-4B8C-83A1-F6EECF244321}">
                <p14:modId xmlns:p14="http://schemas.microsoft.com/office/powerpoint/2010/main" val="3843928870"/>
              </p:ext>
            </p:extLst>
          </p:nvPr>
        </p:nvGraphicFramePr>
        <p:xfrm>
          <a:off x="3195572" y="2582951"/>
          <a:ext cx="1841889" cy="432048"/>
        </p:xfrm>
        <a:graphic>
          <a:graphicData uri="http://schemas.openxmlformats.org/presentationml/2006/ole">
            <mc:AlternateContent xmlns:mc="http://schemas.openxmlformats.org/markup-compatibility/2006">
              <mc:Choice xmlns:v="urn:schemas-microsoft-com:vml" Requires="v">
                <p:oleObj spid="_x0000_s74805" name="Equation" r:id="rId7" imgW="1028520" imgH="241200" progId="Equation.DSMT4">
                  <p:embed/>
                </p:oleObj>
              </mc:Choice>
              <mc:Fallback>
                <p:oleObj name="Equation" r:id="rId7" imgW="1028520" imgH="241200" progId="Equation.DSMT4">
                  <p:embed/>
                  <p:pic>
                    <p:nvPicPr>
                      <p:cNvPr id="3084"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5572" y="2582951"/>
                        <a:ext cx="1841889"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矩形 6">
            <a:extLst>
              <a:ext uri="{FF2B5EF4-FFF2-40B4-BE49-F238E27FC236}">
                <a16:creationId xmlns:a16="http://schemas.microsoft.com/office/drawing/2014/main" id="{566AE4CE-EC2F-47C7-9EEF-D241E1B3DE90}"/>
              </a:ext>
            </a:extLst>
          </p:cNvPr>
          <p:cNvSpPr/>
          <p:nvPr/>
        </p:nvSpPr>
        <p:spPr>
          <a:xfrm>
            <a:off x="0" y="868052"/>
            <a:ext cx="6644457" cy="171581"/>
          </a:xfrm>
          <a:prstGeom prst="rect">
            <a:avLst/>
          </a:prstGeom>
          <a:solidFill>
            <a:srgbClr val="4080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sp>
        <p:nvSpPr>
          <p:cNvPr id="8" name="矩形 7">
            <a:extLst>
              <a:ext uri="{FF2B5EF4-FFF2-40B4-BE49-F238E27FC236}">
                <a16:creationId xmlns:a16="http://schemas.microsoft.com/office/drawing/2014/main" id="{D690359F-C8D7-45C8-B151-C7D45BF1080E}"/>
              </a:ext>
            </a:extLst>
          </p:cNvPr>
          <p:cNvSpPr/>
          <p:nvPr/>
        </p:nvSpPr>
        <p:spPr>
          <a:xfrm>
            <a:off x="6732240" y="858407"/>
            <a:ext cx="2411760" cy="1812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accent6">
                  <a:lumMod val="60000"/>
                  <a:lumOff val="40000"/>
                </a:schemeClr>
              </a:solidFill>
            </a:endParaRPr>
          </a:p>
        </p:txBody>
      </p:sp>
      <p:pic>
        <p:nvPicPr>
          <p:cNvPr id="9" name="图片 4">
            <a:extLst>
              <a:ext uri="{FF2B5EF4-FFF2-40B4-BE49-F238E27FC236}">
                <a16:creationId xmlns:a16="http://schemas.microsoft.com/office/drawing/2014/main" id="{7E8D1C53-C1C9-456B-873B-DBB40ED87FA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35016" y="13655"/>
            <a:ext cx="903700" cy="8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a:extLst>
              <a:ext uri="{FF2B5EF4-FFF2-40B4-BE49-F238E27FC236}">
                <a16:creationId xmlns:a16="http://schemas.microsoft.com/office/drawing/2014/main" id="{26B07C03-BCEF-4764-8849-019DEE78B439}"/>
              </a:ext>
            </a:extLst>
          </p:cNvPr>
          <p:cNvSpPr txBox="1">
            <a:spLocks/>
          </p:cNvSpPr>
          <p:nvPr/>
        </p:nvSpPr>
        <p:spPr>
          <a:xfrm>
            <a:off x="107504" y="188640"/>
            <a:ext cx="9144000" cy="931683"/>
          </a:xfrm>
          <a:prstGeom prst="rect">
            <a:avLst/>
          </a:prstGeom>
        </p:spPr>
        <p:txBody>
          <a:bodyP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algn="l"/>
            <a:r>
              <a:rPr lang="zh-CN" altLang="en-US" sz="2800" b="1" dirty="0">
                <a:latin typeface="微软雅黑" panose="020B0503020204020204" pitchFamily="34" charset="-122"/>
                <a:ea typeface="微软雅黑" panose="020B0503020204020204" pitchFamily="34" charset="-122"/>
              </a:rPr>
              <a:t>物体内部力学状态的描述：应力</a:t>
            </a:r>
          </a:p>
        </p:txBody>
      </p:sp>
      <p:sp>
        <p:nvSpPr>
          <p:cNvPr id="11" name="文本框 10">
            <a:extLst>
              <a:ext uri="{FF2B5EF4-FFF2-40B4-BE49-F238E27FC236}">
                <a16:creationId xmlns:a16="http://schemas.microsoft.com/office/drawing/2014/main" id="{B8A21A22-B498-4AC3-8DC5-E93455607E94}"/>
              </a:ext>
            </a:extLst>
          </p:cNvPr>
          <p:cNvSpPr txBox="1"/>
          <p:nvPr/>
        </p:nvSpPr>
        <p:spPr>
          <a:xfrm>
            <a:off x="323528" y="1345208"/>
            <a:ext cx="2304257" cy="399047"/>
          </a:xfrm>
          <a:prstGeom prst="rect">
            <a:avLst/>
          </a:prstGeom>
          <a:solidFill>
            <a:schemeClr val="accent6">
              <a:lumMod val="75000"/>
            </a:schemeClr>
          </a:solidFill>
        </p:spPr>
        <p:txBody>
          <a:bodyPr wrap="square" rtlCol="0">
            <a:noAutofit/>
          </a:bodyPr>
          <a:lstStyle/>
          <a:p>
            <a:pPr algn="ctr">
              <a:lnSpc>
                <a:spcPct val="110000"/>
              </a:lnSpc>
              <a:spcBef>
                <a:spcPts val="0"/>
              </a:spcBef>
              <a:spcAft>
                <a:spcPts val="600"/>
              </a:spcAft>
              <a:buClr>
                <a:schemeClr val="tx1"/>
              </a:buClr>
            </a:pPr>
            <a:r>
              <a:rPr lang="zh-CN" altLang="en-US" sz="2000" b="1" dirty="0">
                <a:solidFill>
                  <a:schemeClr val="bg1"/>
                </a:solidFill>
                <a:latin typeface="Times New Roman" pitchFamily="18" charset="0"/>
                <a:ea typeface="微软雅黑" panose="020B0503020204020204" pitchFamily="34" charset="-122"/>
                <a:cs typeface="Times New Roman" pitchFamily="18" charset="0"/>
              </a:rPr>
              <a:t>应力转轴公式</a:t>
            </a:r>
            <a:r>
              <a:rPr lang="en-US" altLang="zh-CN" sz="2000" b="1" dirty="0">
                <a:solidFill>
                  <a:schemeClr val="bg1"/>
                </a:solidFill>
                <a:latin typeface="Times New Roman" pitchFamily="18" charset="0"/>
                <a:ea typeface="微软雅黑" panose="020B0503020204020204" pitchFamily="34" charset="-122"/>
                <a:cs typeface="Times New Roman" pitchFamily="18" charset="0"/>
              </a:rPr>
              <a:t>*</a:t>
            </a:r>
            <a:endParaRPr lang="zh-CN" altLang="en-US" sz="2000" b="1" dirty="0">
              <a:solidFill>
                <a:schemeClr val="bg1"/>
              </a:solidFill>
              <a:latin typeface="Times New Roman" pitchFamily="18" charset="0"/>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98660872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3"/>
          </a:solidFill>
          <a:prstDash val="dash"/>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2">
            <a:lumMod val="60000"/>
            <a:lumOff val="40000"/>
          </a:schemeClr>
        </a:solidFill>
      </a:spPr>
      <a:bodyPr wrap="square">
        <a:noAutofit/>
      </a:bodyPr>
      <a:lstStyle>
        <a:defPPr algn="just">
          <a:lnSpc>
            <a:spcPct val="110000"/>
          </a:lnSpc>
          <a:spcBef>
            <a:spcPts val="0"/>
          </a:spcBef>
          <a:spcAft>
            <a:spcPts val="600"/>
          </a:spcAft>
          <a:buClr>
            <a:schemeClr val="tx1"/>
          </a:buClr>
          <a:defRPr sz="2000" b="1" dirty="0">
            <a:solidFill>
              <a:schemeClr val="bg1"/>
            </a:solidFill>
            <a:latin typeface="Times New Roman" pitchFamily="18" charset="0"/>
            <a:ea typeface="微软雅黑" panose="020B0503020204020204" pitchFamily="34" charset="-122"/>
            <a:cs typeface="Times New Roman" pitchFamily="18" charset="0"/>
          </a:defRPr>
        </a:defPPr>
      </a:lstStyle>
    </a:txDef>
  </a:objectDefaults>
  <a:extraClrSchemeLst/>
  <a:extLst>
    <a:ext uri="{05A4C25C-085E-4340-85A3-A5531E510DB2}">
      <thm15:themeFamily xmlns:thm15="http://schemas.microsoft.com/office/thememl/2012/main" name="20190119 Overview of  CSNS.pptx" id="{FEF3AEF9-28F2-4F9E-AAD4-0281AA7A60EC}" vid="{3C146EE5-B3EE-4D7C-8014-B7E98343E9C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64464</TotalTime>
  <Words>3525</Words>
  <Application>Microsoft Office PowerPoint</Application>
  <PresentationFormat>全屏显示(4:3)</PresentationFormat>
  <Paragraphs>400</Paragraphs>
  <Slides>63</Slides>
  <Notes>5</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63</vt:i4>
      </vt:variant>
    </vt:vector>
  </HeadingPairs>
  <TitlesOfParts>
    <vt:vector size="82" baseType="lpstr">
      <vt:lpstr>黑体</vt:lpstr>
      <vt:lpstr>楷体</vt:lpstr>
      <vt:lpstr>楷体_GB2312</vt:lpstr>
      <vt:lpstr>隶书</vt:lpstr>
      <vt:lpstr>宋体</vt:lpstr>
      <vt:lpstr>微软雅黑</vt:lpstr>
      <vt:lpstr>Arial</vt:lpstr>
      <vt:lpstr>Arial Narrow</vt:lpstr>
      <vt:lpstr>Book Antiqua</vt:lpstr>
      <vt:lpstr>Calibri</vt:lpstr>
      <vt:lpstr>Impact</vt:lpstr>
      <vt:lpstr>Symbol</vt:lpstr>
      <vt:lpstr>Tahoma</vt:lpstr>
      <vt:lpstr>Times New Roman</vt:lpstr>
      <vt:lpstr>Wingdings</vt:lpstr>
      <vt:lpstr>Office 主题</vt:lpstr>
      <vt:lpstr>Equation</vt:lpstr>
      <vt:lpstr>BMP 图像</vt:lpstr>
      <vt:lpstr>Microsoft Equation 3.0</vt:lpstr>
      <vt:lpstr>力学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MC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MC SYSTEM</dc:creator>
  <cp:lastModifiedBy>Zhang Xiaoyue</cp:lastModifiedBy>
  <cp:revision>3018</cp:revision>
  <dcterms:created xsi:type="dcterms:W3CDTF">2011-02-21T08:42:51Z</dcterms:created>
  <dcterms:modified xsi:type="dcterms:W3CDTF">2020-12-06T10:32:17Z</dcterms:modified>
</cp:coreProperties>
</file>